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lvl1pPr>
    <a:lvl2pPr marL="0" marR="0" indent="457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lvl2pPr>
    <a:lvl3pPr marL="0" marR="0" indent="914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lvl3pPr>
    <a:lvl4pPr marL="0" marR="0" indent="1371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lvl4pPr>
    <a:lvl5pPr marL="0" marR="0" indent="18288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lvl5pPr>
    <a:lvl6pPr marL="0" marR="0" indent="22860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lvl6pPr>
    <a:lvl7pPr marL="0" marR="0" indent="27432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lvl7pPr>
    <a:lvl8pPr marL="0" marR="0" indent="32004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lvl8pPr>
    <a:lvl9pPr marL="0" marR="0" indent="365760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entury Gothic"/>
          <a:ea typeface="Century Gothic"/>
          <a:cs typeface="Century Gothic"/>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CCCC"/>
          </a:solidFill>
        </a:fill>
      </a:tcStyle>
    </a:wholeTbl>
    <a:band2H>
      <a:tcTxStyle b="def" i="def"/>
      <a:tcStyle>
        <a:tcBdr/>
        <a:fill>
          <a:solidFill>
            <a:srgbClr val="E7E7E7"/>
          </a:solidFill>
        </a:fill>
      </a:tcStyle>
    </a:band2H>
    <a:firstCol>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entury Gothic"/>
          <a:ea typeface="Century Gothic"/>
          <a:cs typeface="Century Gothic"/>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D0DB"/>
          </a:solidFill>
        </a:fill>
      </a:tcStyle>
    </a:wholeTbl>
    <a:band2H>
      <a:tcTxStyle b="def" i="def"/>
      <a:tcStyle>
        <a:tcBdr/>
        <a:fill>
          <a:solidFill>
            <a:srgbClr val="E7E9EE"/>
          </a:solidFill>
        </a:fill>
      </a:tcStyle>
    </a:band2H>
    <a:firstCol>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entury Gothic"/>
          <a:ea typeface="Century Gothic"/>
          <a:cs typeface="Century Gothic"/>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6CCE8"/>
          </a:solidFill>
        </a:fill>
      </a:tcStyle>
    </a:wholeTbl>
    <a:band2H>
      <a:tcTxStyle b="def" i="def"/>
      <a:tcStyle>
        <a:tcBdr/>
        <a:fill>
          <a:solidFill>
            <a:srgbClr val="FBE7F4"/>
          </a:solidFill>
        </a:fill>
      </a:tcStyle>
    </a:band2H>
    <a:firstCol>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entury Gothic"/>
          <a:ea typeface="Century Gothic"/>
          <a:cs typeface="Century Gothic"/>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entury Gothic"/>
          <a:ea typeface="Century Gothic"/>
          <a:cs typeface="Century Gothic"/>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entury Gothic"/>
          <a:ea typeface="Century Gothic"/>
          <a:cs typeface="Century Gothic"/>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entury Gothic"/>
          <a:ea typeface="Century Gothic"/>
          <a:cs typeface="Century Gothic"/>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entury Gothic"/>
          <a:ea typeface="Century Gothic"/>
          <a:cs typeface="Century Gothic"/>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entury Gothic"/>
          <a:ea typeface="Century Gothic"/>
          <a:cs typeface="Century Gothic"/>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entury Gothic"/>
          <a:ea typeface="Century Gothic"/>
          <a:cs typeface="Century Gothic"/>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entury Gothic"/>
          <a:ea typeface="Century Gothic"/>
          <a:cs typeface="Century Gothic"/>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entury Gothic"/>
          <a:ea typeface="Century Gothic"/>
          <a:cs typeface="Century Gothic"/>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entury Gothic"/>
          <a:ea typeface="Century Gothic"/>
          <a:cs typeface="Century Gothic"/>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s>

</file>

<file path=ppt/media/image1.jpeg>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95" name="Shape 395"/>
          <p:cNvSpPr/>
          <p:nvPr>
            <p:ph type="sldImg"/>
          </p:nvPr>
        </p:nvSpPr>
        <p:spPr>
          <a:xfrm>
            <a:off x="1143000" y="685800"/>
            <a:ext cx="4572000" cy="3429000"/>
          </a:xfrm>
          <a:prstGeom prst="rect">
            <a:avLst/>
          </a:prstGeom>
        </p:spPr>
        <p:txBody>
          <a:bodyPr/>
          <a:lstStyle/>
          <a:p>
            <a:pPr/>
          </a:p>
        </p:txBody>
      </p:sp>
      <p:sp>
        <p:nvSpPr>
          <p:cNvPr id="396" name="Shape 39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spcBef>
        <a:spcPts val="400"/>
      </a:spcBef>
      <a:defRPr sz="1200">
        <a:latin typeface="+mn-lt"/>
        <a:ea typeface="+mn-ea"/>
        <a:cs typeface="+mn-cs"/>
        <a:sym typeface="Calibri"/>
      </a:defRPr>
    </a:lvl1pPr>
    <a:lvl2pPr indent="228600" defTabSz="457200" latinLnBrk="0">
      <a:spcBef>
        <a:spcPts val="400"/>
      </a:spcBef>
      <a:defRPr sz="1200">
        <a:latin typeface="+mn-lt"/>
        <a:ea typeface="+mn-ea"/>
        <a:cs typeface="+mn-cs"/>
        <a:sym typeface="Calibri"/>
      </a:defRPr>
    </a:lvl2pPr>
    <a:lvl3pPr indent="457200" defTabSz="457200" latinLnBrk="0">
      <a:spcBef>
        <a:spcPts val="400"/>
      </a:spcBef>
      <a:defRPr sz="1200">
        <a:latin typeface="+mn-lt"/>
        <a:ea typeface="+mn-ea"/>
        <a:cs typeface="+mn-cs"/>
        <a:sym typeface="Calibri"/>
      </a:defRPr>
    </a:lvl3pPr>
    <a:lvl4pPr indent="685800" defTabSz="457200" latinLnBrk="0">
      <a:spcBef>
        <a:spcPts val="400"/>
      </a:spcBef>
      <a:defRPr sz="1200">
        <a:latin typeface="+mn-lt"/>
        <a:ea typeface="+mn-ea"/>
        <a:cs typeface="+mn-cs"/>
        <a:sym typeface="Calibri"/>
      </a:defRPr>
    </a:lvl4pPr>
    <a:lvl5pPr indent="914400" defTabSz="457200" latinLnBrk="0">
      <a:spcBef>
        <a:spcPts val="400"/>
      </a:spcBef>
      <a:defRPr sz="1200">
        <a:latin typeface="+mn-lt"/>
        <a:ea typeface="+mn-ea"/>
        <a:cs typeface="+mn-cs"/>
        <a:sym typeface="Calibri"/>
      </a:defRPr>
    </a:lvl5pPr>
    <a:lvl6pPr indent="1143000" defTabSz="457200" latinLnBrk="0">
      <a:spcBef>
        <a:spcPts val="400"/>
      </a:spcBef>
      <a:defRPr sz="1200">
        <a:latin typeface="+mn-lt"/>
        <a:ea typeface="+mn-ea"/>
        <a:cs typeface="+mn-cs"/>
        <a:sym typeface="Calibri"/>
      </a:defRPr>
    </a:lvl6pPr>
    <a:lvl7pPr indent="1371600" defTabSz="457200" latinLnBrk="0">
      <a:spcBef>
        <a:spcPts val="400"/>
      </a:spcBef>
      <a:defRPr sz="1200">
        <a:latin typeface="+mn-lt"/>
        <a:ea typeface="+mn-ea"/>
        <a:cs typeface="+mn-cs"/>
        <a:sym typeface="Calibri"/>
      </a:defRPr>
    </a:lvl7pPr>
    <a:lvl8pPr indent="1600200" defTabSz="457200" latinLnBrk="0">
      <a:spcBef>
        <a:spcPts val="400"/>
      </a:spcBef>
      <a:defRPr sz="1200">
        <a:latin typeface="+mn-lt"/>
        <a:ea typeface="+mn-ea"/>
        <a:cs typeface="+mn-cs"/>
        <a:sym typeface="Calibri"/>
      </a:defRPr>
    </a:lvl8pPr>
    <a:lvl9pPr indent="1828800" defTabSz="457200" latinLnBrk="0">
      <a:spcBef>
        <a:spcPts val="400"/>
      </a:spcBef>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Slide">
    <p:spTree>
      <p:nvGrpSpPr>
        <p:cNvPr id="1" name=""/>
        <p:cNvGrpSpPr/>
        <p:nvPr/>
      </p:nvGrpSpPr>
      <p:grpSpPr>
        <a:xfrm>
          <a:off x="0" y="0"/>
          <a:ext cx="0" cy="0"/>
          <a:chOff x="0" y="0"/>
          <a:chExt cx="0" cy="0"/>
        </a:xfrm>
      </p:grpSpPr>
      <p:grpSp>
        <p:nvGrpSpPr>
          <p:cNvPr id="51" name="Group 35"/>
          <p:cNvGrpSpPr/>
          <p:nvPr/>
        </p:nvGrpSpPr>
        <p:grpSpPr>
          <a:xfrm>
            <a:off x="1" y="228600"/>
            <a:ext cx="1981201" cy="6638629"/>
            <a:chOff x="0" y="0"/>
            <a:chExt cx="1981200" cy="6638628"/>
          </a:xfrm>
        </p:grpSpPr>
        <p:sp>
          <p:nvSpPr>
            <p:cNvPr id="39" name="Freeform 11"/>
            <p:cNvSpPr/>
            <p:nvPr/>
          </p:nvSpPr>
          <p:spPr>
            <a:xfrm>
              <a:off x="0" y="2346443"/>
              <a:ext cx="69925" cy="6262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636" y="18582"/>
                    <a:pt x="18655" y="15724"/>
                    <a:pt x="16691" y="12706"/>
                  </a:cubicBezTo>
                  <a:cubicBezTo>
                    <a:pt x="10800" y="8576"/>
                    <a:pt x="5891" y="4288"/>
                    <a:pt x="0" y="0"/>
                  </a:cubicBezTo>
                  <a:cubicBezTo>
                    <a:pt x="0" y="5559"/>
                    <a:pt x="0" y="5559"/>
                    <a:pt x="0" y="5559"/>
                  </a:cubicBezTo>
                  <a:cubicBezTo>
                    <a:pt x="5891" y="10165"/>
                    <a:pt x="12764" y="14929"/>
                    <a:pt x="19636" y="19694"/>
                  </a:cubicBezTo>
                  <a:cubicBezTo>
                    <a:pt x="19636" y="20329"/>
                    <a:pt x="20618" y="20965"/>
                    <a:pt x="21600"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40" name="Freeform 12"/>
            <p:cNvSpPr/>
            <p:nvPr/>
          </p:nvSpPr>
          <p:spPr>
            <a:xfrm>
              <a:off x="89348" y="2927929"/>
              <a:ext cx="449333" cy="2322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69" y="15000"/>
                  </a:moveTo>
                  <a:cubicBezTo>
                    <a:pt x="15891" y="17229"/>
                    <a:pt x="18514" y="19414"/>
                    <a:pt x="21446" y="21600"/>
                  </a:cubicBezTo>
                  <a:cubicBezTo>
                    <a:pt x="21446" y="21214"/>
                    <a:pt x="21446" y="20871"/>
                    <a:pt x="21600" y="20486"/>
                  </a:cubicBezTo>
                  <a:cubicBezTo>
                    <a:pt x="19131" y="18643"/>
                    <a:pt x="16817" y="16757"/>
                    <a:pt x="14657" y="14871"/>
                  </a:cubicBezTo>
                  <a:cubicBezTo>
                    <a:pt x="8949" y="9986"/>
                    <a:pt x="4166" y="5014"/>
                    <a:pt x="0" y="0"/>
                  </a:cubicBezTo>
                  <a:cubicBezTo>
                    <a:pt x="309" y="857"/>
                    <a:pt x="617" y="1757"/>
                    <a:pt x="926" y="2614"/>
                  </a:cubicBezTo>
                  <a:cubicBezTo>
                    <a:pt x="4629" y="6771"/>
                    <a:pt x="8640" y="10929"/>
                    <a:pt x="13269" y="150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41" name="Freeform 13"/>
            <p:cNvSpPr/>
            <p:nvPr/>
          </p:nvSpPr>
          <p:spPr>
            <a:xfrm>
              <a:off x="560692" y="5218460"/>
              <a:ext cx="423435" cy="1420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9" y="1543"/>
                  </a:moveTo>
                  <a:cubicBezTo>
                    <a:pt x="818" y="1052"/>
                    <a:pt x="327" y="561"/>
                    <a:pt x="0" y="0"/>
                  </a:cubicBezTo>
                  <a:cubicBezTo>
                    <a:pt x="0" y="701"/>
                    <a:pt x="0" y="1332"/>
                    <a:pt x="0" y="2034"/>
                  </a:cubicBezTo>
                  <a:cubicBezTo>
                    <a:pt x="3436" y="5961"/>
                    <a:pt x="7200" y="9818"/>
                    <a:pt x="11127" y="13605"/>
                  </a:cubicBezTo>
                  <a:cubicBezTo>
                    <a:pt x="13909" y="16270"/>
                    <a:pt x="17018" y="18935"/>
                    <a:pt x="20127" y="21600"/>
                  </a:cubicBezTo>
                  <a:cubicBezTo>
                    <a:pt x="21600" y="21600"/>
                    <a:pt x="21600" y="21600"/>
                    <a:pt x="21600" y="21600"/>
                  </a:cubicBezTo>
                  <a:cubicBezTo>
                    <a:pt x="18491" y="18865"/>
                    <a:pt x="15382" y="16130"/>
                    <a:pt x="12600" y="13325"/>
                  </a:cubicBezTo>
                  <a:cubicBezTo>
                    <a:pt x="8509" y="9468"/>
                    <a:pt x="4745" y="5540"/>
                    <a:pt x="1309" y="1543"/>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42" name="Freeform 14"/>
            <p:cNvSpPr/>
            <p:nvPr/>
          </p:nvSpPr>
          <p:spPr>
            <a:xfrm>
              <a:off x="666874" y="6275199"/>
              <a:ext cx="119132" cy="363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6" y="21600"/>
                  </a:moveTo>
                  <a:cubicBezTo>
                    <a:pt x="21600" y="21600"/>
                    <a:pt x="21600" y="21600"/>
                    <a:pt x="21600" y="21600"/>
                  </a:cubicBezTo>
                  <a:cubicBezTo>
                    <a:pt x="14011" y="14491"/>
                    <a:pt x="7005" y="7382"/>
                    <a:pt x="0" y="0"/>
                  </a:cubicBezTo>
                  <a:cubicBezTo>
                    <a:pt x="4670" y="7382"/>
                    <a:pt x="9924" y="14491"/>
                    <a:pt x="16346"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43" name="Freeform 15"/>
            <p:cNvSpPr/>
            <p:nvPr/>
          </p:nvSpPr>
          <p:spPr>
            <a:xfrm>
              <a:off x="69924" y="2972659"/>
              <a:ext cx="571053" cy="33286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8" y="19745"/>
                  </a:moveTo>
                  <a:cubicBezTo>
                    <a:pt x="17596" y="18489"/>
                    <a:pt x="15775" y="17232"/>
                    <a:pt x="14076" y="15976"/>
                  </a:cubicBezTo>
                  <a:cubicBezTo>
                    <a:pt x="10193" y="13074"/>
                    <a:pt x="7160" y="10082"/>
                    <a:pt x="4854" y="7060"/>
                  </a:cubicBezTo>
                  <a:cubicBezTo>
                    <a:pt x="3519" y="5235"/>
                    <a:pt x="2427" y="3381"/>
                    <a:pt x="1456" y="1526"/>
                  </a:cubicBezTo>
                  <a:cubicBezTo>
                    <a:pt x="971" y="1017"/>
                    <a:pt x="485" y="509"/>
                    <a:pt x="0" y="0"/>
                  </a:cubicBezTo>
                  <a:cubicBezTo>
                    <a:pt x="971" y="2363"/>
                    <a:pt x="2306" y="4757"/>
                    <a:pt x="4004" y="7090"/>
                  </a:cubicBezTo>
                  <a:cubicBezTo>
                    <a:pt x="6189" y="10142"/>
                    <a:pt x="9222" y="13134"/>
                    <a:pt x="12984" y="16065"/>
                  </a:cubicBezTo>
                  <a:cubicBezTo>
                    <a:pt x="14926" y="17531"/>
                    <a:pt x="17110" y="18967"/>
                    <a:pt x="19416" y="20373"/>
                  </a:cubicBezTo>
                  <a:cubicBezTo>
                    <a:pt x="20144" y="20792"/>
                    <a:pt x="20872" y="21181"/>
                    <a:pt x="21600" y="21600"/>
                  </a:cubicBezTo>
                  <a:cubicBezTo>
                    <a:pt x="21357" y="21450"/>
                    <a:pt x="21236" y="21331"/>
                    <a:pt x="21115" y="21181"/>
                  </a:cubicBezTo>
                  <a:cubicBezTo>
                    <a:pt x="20508" y="20702"/>
                    <a:pt x="20022" y="20224"/>
                    <a:pt x="19658" y="19745"/>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44" name="Freeform 16"/>
            <p:cNvSpPr/>
            <p:nvPr/>
          </p:nvSpPr>
          <p:spPr>
            <a:xfrm>
              <a:off x="18152" y="0"/>
              <a:ext cx="71197" cy="2927930"/>
            </a:xfrm>
            <a:custGeom>
              <a:avLst/>
              <a:gdLst/>
              <a:ahLst/>
              <a:cxnLst>
                <a:cxn ang="0">
                  <a:pos x="wd2" y="hd2"/>
                </a:cxn>
                <a:cxn ang="5400000">
                  <a:pos x="wd2" y="hd2"/>
                </a:cxn>
                <a:cxn ang="10800000">
                  <a:pos x="wd2" y="hd2"/>
                </a:cxn>
                <a:cxn ang="16200000">
                  <a:pos x="wd2" y="hd2"/>
                </a:cxn>
              </a:cxnLst>
              <a:rect l="0" t="0" r="r" b="b"/>
              <a:pathLst>
                <a:path w="20835" h="21600" fill="norm" stroke="1" extrusionOk="0">
                  <a:moveTo>
                    <a:pt x="9565" y="19627"/>
                  </a:moveTo>
                  <a:cubicBezTo>
                    <a:pt x="10505" y="19763"/>
                    <a:pt x="10505" y="19899"/>
                    <a:pt x="10505" y="20035"/>
                  </a:cubicBezTo>
                  <a:cubicBezTo>
                    <a:pt x="13322" y="20511"/>
                    <a:pt x="17078" y="20988"/>
                    <a:pt x="19896" y="21498"/>
                  </a:cubicBezTo>
                  <a:cubicBezTo>
                    <a:pt x="19896" y="21532"/>
                    <a:pt x="19896" y="21566"/>
                    <a:pt x="20835" y="21600"/>
                  </a:cubicBezTo>
                  <a:cubicBezTo>
                    <a:pt x="18957" y="20920"/>
                    <a:pt x="17078" y="20273"/>
                    <a:pt x="15200" y="19593"/>
                  </a:cubicBezTo>
                  <a:cubicBezTo>
                    <a:pt x="7687" y="16123"/>
                    <a:pt x="3931" y="12654"/>
                    <a:pt x="3931" y="9150"/>
                  </a:cubicBezTo>
                  <a:cubicBezTo>
                    <a:pt x="4870" y="6089"/>
                    <a:pt x="7687" y="3061"/>
                    <a:pt x="13322" y="0"/>
                  </a:cubicBezTo>
                  <a:cubicBezTo>
                    <a:pt x="10505" y="0"/>
                    <a:pt x="10505" y="0"/>
                    <a:pt x="10505" y="0"/>
                  </a:cubicBezTo>
                  <a:cubicBezTo>
                    <a:pt x="3931" y="3027"/>
                    <a:pt x="1113" y="6089"/>
                    <a:pt x="174" y="9150"/>
                  </a:cubicBezTo>
                  <a:cubicBezTo>
                    <a:pt x="-765" y="12654"/>
                    <a:pt x="2052" y="16123"/>
                    <a:pt x="9565" y="19627"/>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45" name="Freeform 17"/>
            <p:cNvSpPr/>
            <p:nvPr/>
          </p:nvSpPr>
          <p:spPr>
            <a:xfrm>
              <a:off x="54385" y="2715463"/>
              <a:ext cx="54387" cy="4938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541" y="3836"/>
                    <a:pt x="3812" y="7469"/>
                    <a:pt x="6353" y="11305"/>
                  </a:cubicBezTo>
                  <a:cubicBezTo>
                    <a:pt x="11435" y="14736"/>
                    <a:pt x="16518" y="18168"/>
                    <a:pt x="21600" y="21600"/>
                  </a:cubicBezTo>
                  <a:cubicBezTo>
                    <a:pt x="19059" y="17563"/>
                    <a:pt x="16518" y="13323"/>
                    <a:pt x="13976" y="9286"/>
                  </a:cubicBezTo>
                  <a:cubicBezTo>
                    <a:pt x="12706" y="9084"/>
                    <a:pt x="12706" y="8882"/>
                    <a:pt x="12706" y="8680"/>
                  </a:cubicBezTo>
                  <a:cubicBezTo>
                    <a:pt x="8894" y="5652"/>
                    <a:pt x="3812" y="2826"/>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46" name="Freeform 18"/>
            <p:cNvSpPr/>
            <p:nvPr/>
          </p:nvSpPr>
          <p:spPr>
            <a:xfrm>
              <a:off x="534794" y="5250144"/>
              <a:ext cx="132081" cy="10250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016"/>
                    <a:pt x="1054" y="6032"/>
                    <a:pt x="2634" y="9049"/>
                  </a:cubicBezTo>
                  <a:cubicBezTo>
                    <a:pt x="4215" y="11384"/>
                    <a:pt x="6322" y="13816"/>
                    <a:pt x="8956" y="16151"/>
                  </a:cubicBezTo>
                  <a:cubicBezTo>
                    <a:pt x="10010" y="16735"/>
                    <a:pt x="11590" y="17319"/>
                    <a:pt x="12644" y="17903"/>
                  </a:cubicBezTo>
                  <a:cubicBezTo>
                    <a:pt x="15805" y="19168"/>
                    <a:pt x="18439" y="20335"/>
                    <a:pt x="21600" y="21600"/>
                  </a:cubicBezTo>
                  <a:cubicBezTo>
                    <a:pt x="21073" y="21308"/>
                    <a:pt x="20546" y="20919"/>
                    <a:pt x="20020" y="20627"/>
                  </a:cubicBezTo>
                  <a:cubicBezTo>
                    <a:pt x="13698" y="16735"/>
                    <a:pt x="9483" y="12843"/>
                    <a:pt x="6849" y="8951"/>
                  </a:cubicBezTo>
                  <a:cubicBezTo>
                    <a:pt x="5795" y="6616"/>
                    <a:pt x="4741" y="4378"/>
                    <a:pt x="4215" y="2141"/>
                  </a:cubicBezTo>
                  <a:cubicBezTo>
                    <a:pt x="4215" y="2043"/>
                    <a:pt x="3688" y="1946"/>
                    <a:pt x="3688" y="1751"/>
                  </a:cubicBezTo>
                  <a:cubicBezTo>
                    <a:pt x="2634" y="1168"/>
                    <a:pt x="1054" y="584"/>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47" name="Freeform 19"/>
            <p:cNvSpPr/>
            <p:nvPr/>
          </p:nvSpPr>
          <p:spPr>
            <a:xfrm>
              <a:off x="538679" y="1170426"/>
              <a:ext cx="1442522" cy="40480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 y="21010"/>
                  </a:moveTo>
                  <a:cubicBezTo>
                    <a:pt x="480" y="18992"/>
                    <a:pt x="1248" y="17000"/>
                    <a:pt x="2400" y="15081"/>
                  </a:cubicBezTo>
                  <a:cubicBezTo>
                    <a:pt x="3600" y="13162"/>
                    <a:pt x="5232" y="11317"/>
                    <a:pt x="7152" y="9545"/>
                  </a:cubicBezTo>
                  <a:cubicBezTo>
                    <a:pt x="9072" y="7774"/>
                    <a:pt x="11280" y="6101"/>
                    <a:pt x="13680" y="4502"/>
                  </a:cubicBezTo>
                  <a:cubicBezTo>
                    <a:pt x="14880" y="3715"/>
                    <a:pt x="16176" y="2928"/>
                    <a:pt x="17472" y="2190"/>
                  </a:cubicBezTo>
                  <a:cubicBezTo>
                    <a:pt x="18144" y="1821"/>
                    <a:pt x="18816" y="1427"/>
                    <a:pt x="19488" y="1082"/>
                  </a:cubicBezTo>
                  <a:cubicBezTo>
                    <a:pt x="20208" y="713"/>
                    <a:pt x="20880" y="369"/>
                    <a:pt x="21600" y="25"/>
                  </a:cubicBezTo>
                  <a:cubicBezTo>
                    <a:pt x="21600" y="0"/>
                    <a:pt x="21600" y="0"/>
                    <a:pt x="21600" y="0"/>
                  </a:cubicBezTo>
                  <a:cubicBezTo>
                    <a:pt x="20832" y="344"/>
                    <a:pt x="20160" y="689"/>
                    <a:pt x="19440" y="1058"/>
                  </a:cubicBezTo>
                  <a:cubicBezTo>
                    <a:pt x="18768" y="1402"/>
                    <a:pt x="18096" y="1771"/>
                    <a:pt x="17424" y="2165"/>
                  </a:cubicBezTo>
                  <a:cubicBezTo>
                    <a:pt x="16080" y="2903"/>
                    <a:pt x="14784" y="3666"/>
                    <a:pt x="13584" y="4453"/>
                  </a:cubicBezTo>
                  <a:cubicBezTo>
                    <a:pt x="11136" y="6052"/>
                    <a:pt x="8880" y="7725"/>
                    <a:pt x="6960" y="9496"/>
                  </a:cubicBezTo>
                  <a:cubicBezTo>
                    <a:pt x="4992" y="11243"/>
                    <a:pt x="3360" y="13113"/>
                    <a:pt x="2160" y="15031"/>
                  </a:cubicBezTo>
                  <a:cubicBezTo>
                    <a:pt x="912" y="16975"/>
                    <a:pt x="144" y="18968"/>
                    <a:pt x="0" y="21010"/>
                  </a:cubicBezTo>
                  <a:cubicBezTo>
                    <a:pt x="0" y="21059"/>
                    <a:pt x="0" y="21083"/>
                    <a:pt x="0" y="21133"/>
                  </a:cubicBezTo>
                  <a:cubicBezTo>
                    <a:pt x="96" y="21280"/>
                    <a:pt x="192" y="21452"/>
                    <a:pt x="336" y="21600"/>
                  </a:cubicBezTo>
                  <a:cubicBezTo>
                    <a:pt x="336" y="21403"/>
                    <a:pt x="336" y="21206"/>
                    <a:pt x="336" y="2101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48" name="Freeform 20"/>
            <p:cNvSpPr/>
            <p:nvPr/>
          </p:nvSpPr>
          <p:spPr>
            <a:xfrm>
              <a:off x="640976" y="6301291"/>
              <a:ext cx="112658" cy="337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101"/>
                    <a:pt x="9874" y="14499"/>
                    <a:pt x="16046" y="21600"/>
                  </a:cubicBezTo>
                  <a:cubicBezTo>
                    <a:pt x="21600" y="21600"/>
                    <a:pt x="21600" y="21600"/>
                    <a:pt x="21600" y="21600"/>
                  </a:cubicBezTo>
                  <a:cubicBezTo>
                    <a:pt x="14194" y="14499"/>
                    <a:pt x="6789" y="7101"/>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49" name="Freeform 21"/>
            <p:cNvSpPr/>
            <p:nvPr/>
          </p:nvSpPr>
          <p:spPr>
            <a:xfrm>
              <a:off x="534794" y="5130865"/>
              <a:ext cx="25899" cy="221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00" y="19800"/>
                  </a:moveTo>
                  <a:cubicBezTo>
                    <a:pt x="18900" y="20700"/>
                    <a:pt x="21600" y="21150"/>
                    <a:pt x="21600" y="21600"/>
                  </a:cubicBezTo>
                  <a:cubicBezTo>
                    <a:pt x="21600" y="17100"/>
                    <a:pt x="21600" y="13050"/>
                    <a:pt x="21600" y="8550"/>
                  </a:cubicBezTo>
                  <a:cubicBezTo>
                    <a:pt x="13500" y="5850"/>
                    <a:pt x="8100" y="2700"/>
                    <a:pt x="2700" y="0"/>
                  </a:cubicBezTo>
                  <a:cubicBezTo>
                    <a:pt x="0" y="4050"/>
                    <a:pt x="0" y="7650"/>
                    <a:pt x="0" y="11700"/>
                  </a:cubicBezTo>
                  <a:cubicBezTo>
                    <a:pt x="5400" y="14400"/>
                    <a:pt x="13500" y="17100"/>
                    <a:pt x="18900" y="198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50" name="Freeform 22"/>
            <p:cNvSpPr/>
            <p:nvPr/>
          </p:nvSpPr>
          <p:spPr>
            <a:xfrm>
              <a:off x="590475" y="6016138"/>
              <a:ext cx="165748" cy="622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08" y="2880"/>
                  </a:moveTo>
                  <a:cubicBezTo>
                    <a:pt x="2077" y="1920"/>
                    <a:pt x="831" y="960"/>
                    <a:pt x="0" y="0"/>
                  </a:cubicBezTo>
                  <a:cubicBezTo>
                    <a:pt x="1246" y="2560"/>
                    <a:pt x="2908" y="5120"/>
                    <a:pt x="4985" y="7680"/>
                  </a:cubicBezTo>
                  <a:cubicBezTo>
                    <a:pt x="5400" y="8480"/>
                    <a:pt x="5815" y="9120"/>
                    <a:pt x="6646" y="9920"/>
                  </a:cubicBezTo>
                  <a:cubicBezTo>
                    <a:pt x="11215" y="13760"/>
                    <a:pt x="16200" y="17760"/>
                    <a:pt x="21185" y="21600"/>
                  </a:cubicBezTo>
                  <a:cubicBezTo>
                    <a:pt x="21600" y="21600"/>
                    <a:pt x="21600" y="21600"/>
                    <a:pt x="21600" y="21600"/>
                  </a:cubicBezTo>
                  <a:cubicBezTo>
                    <a:pt x="17031" y="17440"/>
                    <a:pt x="13292" y="13280"/>
                    <a:pt x="9969" y="8960"/>
                  </a:cubicBezTo>
                  <a:cubicBezTo>
                    <a:pt x="7477" y="6880"/>
                    <a:pt x="5400" y="4960"/>
                    <a:pt x="2908" y="288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grpSp>
      <p:grpSp>
        <p:nvGrpSpPr>
          <p:cNvPr id="64" name="Group 48"/>
          <p:cNvGrpSpPr/>
          <p:nvPr/>
        </p:nvGrpSpPr>
        <p:grpSpPr>
          <a:xfrm>
            <a:off x="20421" y="748"/>
            <a:ext cx="1952272" cy="6852506"/>
            <a:chOff x="0" y="0"/>
            <a:chExt cx="1952271" cy="6852504"/>
          </a:xfrm>
        </p:grpSpPr>
        <p:sp>
          <p:nvSpPr>
            <p:cNvPr id="52" name="Freeform 27"/>
            <p:cNvSpPr/>
            <p:nvPr/>
          </p:nvSpPr>
          <p:spPr>
            <a:xfrm>
              <a:off x="0" y="-1"/>
              <a:ext cx="409501" cy="44010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8" y="4930"/>
                  </a:moveTo>
                  <a:cubicBezTo>
                    <a:pt x="2307" y="6762"/>
                    <a:pt x="3565" y="8617"/>
                    <a:pt x="5452" y="10448"/>
                  </a:cubicBezTo>
                  <a:cubicBezTo>
                    <a:pt x="7130" y="12279"/>
                    <a:pt x="9227" y="14110"/>
                    <a:pt x="11953" y="15942"/>
                  </a:cubicBezTo>
                  <a:cubicBezTo>
                    <a:pt x="14470" y="17773"/>
                    <a:pt x="17616" y="19581"/>
                    <a:pt x="21181" y="21389"/>
                  </a:cubicBezTo>
                  <a:cubicBezTo>
                    <a:pt x="21390" y="21459"/>
                    <a:pt x="21600" y="21530"/>
                    <a:pt x="21600" y="21600"/>
                  </a:cubicBezTo>
                  <a:cubicBezTo>
                    <a:pt x="21390" y="21248"/>
                    <a:pt x="20971" y="20872"/>
                    <a:pt x="20761" y="20520"/>
                  </a:cubicBezTo>
                  <a:cubicBezTo>
                    <a:pt x="20761" y="20450"/>
                    <a:pt x="20761" y="20379"/>
                    <a:pt x="20761" y="20332"/>
                  </a:cubicBezTo>
                  <a:cubicBezTo>
                    <a:pt x="17825" y="18853"/>
                    <a:pt x="15309" y="17397"/>
                    <a:pt x="13212" y="15918"/>
                  </a:cubicBezTo>
                  <a:cubicBezTo>
                    <a:pt x="10485" y="14087"/>
                    <a:pt x="8179" y="12279"/>
                    <a:pt x="6291" y="10424"/>
                  </a:cubicBezTo>
                  <a:cubicBezTo>
                    <a:pt x="4404" y="8593"/>
                    <a:pt x="2936" y="6762"/>
                    <a:pt x="1887" y="4907"/>
                  </a:cubicBezTo>
                  <a:cubicBezTo>
                    <a:pt x="1468" y="3991"/>
                    <a:pt x="1049" y="3076"/>
                    <a:pt x="629" y="2160"/>
                  </a:cubicBezTo>
                  <a:cubicBezTo>
                    <a:pt x="419" y="1432"/>
                    <a:pt x="210" y="728"/>
                    <a:pt x="210" y="0"/>
                  </a:cubicBezTo>
                  <a:cubicBezTo>
                    <a:pt x="0" y="0"/>
                    <a:pt x="0" y="0"/>
                    <a:pt x="0" y="0"/>
                  </a:cubicBezTo>
                  <a:cubicBezTo>
                    <a:pt x="0" y="728"/>
                    <a:pt x="210" y="1432"/>
                    <a:pt x="210" y="2160"/>
                  </a:cubicBezTo>
                  <a:cubicBezTo>
                    <a:pt x="629" y="3076"/>
                    <a:pt x="839" y="3991"/>
                    <a:pt x="1468" y="49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53" name="Freeform 28"/>
            <p:cNvSpPr/>
            <p:nvPr/>
          </p:nvSpPr>
          <p:spPr>
            <a:xfrm>
              <a:off x="433309" y="4315724"/>
              <a:ext cx="350776" cy="15806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09" y="14989"/>
                  </a:moveTo>
                  <a:cubicBezTo>
                    <a:pt x="15709" y="17215"/>
                    <a:pt x="18409" y="19440"/>
                    <a:pt x="21600" y="21600"/>
                  </a:cubicBezTo>
                  <a:cubicBezTo>
                    <a:pt x="21600" y="21142"/>
                    <a:pt x="21600" y="20618"/>
                    <a:pt x="21600" y="20160"/>
                  </a:cubicBezTo>
                  <a:cubicBezTo>
                    <a:pt x="21600" y="20095"/>
                    <a:pt x="21600" y="19964"/>
                    <a:pt x="21600" y="19898"/>
                  </a:cubicBezTo>
                  <a:cubicBezTo>
                    <a:pt x="19391" y="18196"/>
                    <a:pt x="17182" y="16495"/>
                    <a:pt x="15218" y="14793"/>
                  </a:cubicBezTo>
                  <a:cubicBezTo>
                    <a:pt x="9327" y="9949"/>
                    <a:pt x="4173" y="4975"/>
                    <a:pt x="0" y="0"/>
                  </a:cubicBezTo>
                  <a:cubicBezTo>
                    <a:pt x="491" y="1375"/>
                    <a:pt x="982" y="2749"/>
                    <a:pt x="1718" y="4124"/>
                  </a:cubicBezTo>
                  <a:cubicBezTo>
                    <a:pt x="5155" y="7789"/>
                    <a:pt x="8836" y="11389"/>
                    <a:pt x="13009" y="1498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54" name="Freeform 29"/>
            <p:cNvSpPr/>
            <p:nvPr/>
          </p:nvSpPr>
          <p:spPr>
            <a:xfrm>
              <a:off x="811066" y="5861934"/>
              <a:ext cx="357124" cy="990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 y="1565"/>
                  </a:moveTo>
                  <a:cubicBezTo>
                    <a:pt x="960" y="1043"/>
                    <a:pt x="480" y="522"/>
                    <a:pt x="0" y="0"/>
                  </a:cubicBezTo>
                  <a:cubicBezTo>
                    <a:pt x="0" y="939"/>
                    <a:pt x="0" y="1983"/>
                    <a:pt x="240" y="3026"/>
                  </a:cubicBezTo>
                  <a:cubicBezTo>
                    <a:pt x="3360" y="6470"/>
                    <a:pt x="6480" y="9913"/>
                    <a:pt x="10080" y="13252"/>
                  </a:cubicBezTo>
                  <a:cubicBezTo>
                    <a:pt x="12960" y="16070"/>
                    <a:pt x="16080" y="18887"/>
                    <a:pt x="19200" y="21600"/>
                  </a:cubicBezTo>
                  <a:cubicBezTo>
                    <a:pt x="21600" y="21600"/>
                    <a:pt x="21600" y="21600"/>
                    <a:pt x="21600" y="21600"/>
                  </a:cubicBezTo>
                  <a:cubicBezTo>
                    <a:pt x="18240" y="18783"/>
                    <a:pt x="15120" y="15861"/>
                    <a:pt x="12000" y="12835"/>
                  </a:cubicBezTo>
                  <a:cubicBezTo>
                    <a:pt x="8160" y="9183"/>
                    <a:pt x="4800" y="5322"/>
                    <a:pt x="1440" y="1565"/>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55" name="Freeform 30"/>
            <p:cNvSpPr/>
            <p:nvPr/>
          </p:nvSpPr>
          <p:spPr>
            <a:xfrm>
              <a:off x="409500" y="4363625"/>
              <a:ext cx="457119" cy="2235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70" y="18917"/>
                  </a:moveTo>
                  <a:cubicBezTo>
                    <a:pt x="17468" y="17946"/>
                    <a:pt x="15965" y="16928"/>
                    <a:pt x="14650" y="15911"/>
                  </a:cubicBezTo>
                  <a:cubicBezTo>
                    <a:pt x="10706" y="12997"/>
                    <a:pt x="7701" y="9991"/>
                    <a:pt x="5447" y="6984"/>
                  </a:cubicBezTo>
                  <a:cubicBezTo>
                    <a:pt x="4132" y="5504"/>
                    <a:pt x="3193" y="3978"/>
                    <a:pt x="2442" y="2451"/>
                  </a:cubicBezTo>
                  <a:cubicBezTo>
                    <a:pt x="1690" y="1619"/>
                    <a:pt x="751" y="833"/>
                    <a:pt x="0" y="0"/>
                  </a:cubicBezTo>
                  <a:cubicBezTo>
                    <a:pt x="939" y="2359"/>
                    <a:pt x="2254" y="4718"/>
                    <a:pt x="3944" y="7030"/>
                  </a:cubicBezTo>
                  <a:cubicBezTo>
                    <a:pt x="6198" y="10083"/>
                    <a:pt x="9203" y="13090"/>
                    <a:pt x="12960" y="16050"/>
                  </a:cubicBezTo>
                  <a:cubicBezTo>
                    <a:pt x="14838" y="17484"/>
                    <a:pt x="16904" y="18964"/>
                    <a:pt x="19346" y="20397"/>
                  </a:cubicBezTo>
                  <a:cubicBezTo>
                    <a:pt x="20097" y="20767"/>
                    <a:pt x="20849" y="21184"/>
                    <a:pt x="21600" y="21600"/>
                  </a:cubicBezTo>
                  <a:cubicBezTo>
                    <a:pt x="21412" y="21461"/>
                    <a:pt x="21224" y="21322"/>
                    <a:pt x="21037" y="21184"/>
                  </a:cubicBezTo>
                  <a:cubicBezTo>
                    <a:pt x="20285" y="20444"/>
                    <a:pt x="19534" y="19657"/>
                    <a:pt x="18970" y="18917"/>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56" name="Freeform 31"/>
            <p:cNvSpPr/>
            <p:nvPr/>
          </p:nvSpPr>
          <p:spPr>
            <a:xfrm>
              <a:off x="368068" y="1288451"/>
              <a:ext cx="141428" cy="3027274"/>
            </a:xfrm>
            <a:custGeom>
              <a:avLst/>
              <a:gdLst/>
              <a:ahLst/>
              <a:cxnLst>
                <a:cxn ang="0">
                  <a:pos x="wd2" y="hd2"/>
                </a:cxn>
                <a:cxn ang="5400000">
                  <a:pos x="wd2" y="hd2"/>
                </a:cxn>
                <a:cxn ang="10800000">
                  <a:pos x="wd2" y="hd2"/>
                </a:cxn>
                <a:cxn ang="16200000">
                  <a:pos x="wd2" y="hd2"/>
                </a:cxn>
              </a:cxnLst>
              <a:rect l="0" t="0" r="r" b="b"/>
              <a:pathLst>
                <a:path w="21150" h="21600" fill="norm" stroke="1" extrusionOk="0">
                  <a:moveTo>
                    <a:pt x="9750" y="21600"/>
                  </a:moveTo>
                  <a:cubicBezTo>
                    <a:pt x="8550" y="21191"/>
                    <a:pt x="7950" y="20781"/>
                    <a:pt x="7350" y="20372"/>
                  </a:cubicBezTo>
                  <a:cubicBezTo>
                    <a:pt x="4350" y="18085"/>
                    <a:pt x="2550" y="15833"/>
                    <a:pt x="2550" y="13581"/>
                  </a:cubicBezTo>
                  <a:cubicBezTo>
                    <a:pt x="2550" y="11295"/>
                    <a:pt x="4350" y="9043"/>
                    <a:pt x="7350" y="6756"/>
                  </a:cubicBezTo>
                  <a:cubicBezTo>
                    <a:pt x="8550" y="5630"/>
                    <a:pt x="10350" y="4504"/>
                    <a:pt x="12750" y="3378"/>
                  </a:cubicBezTo>
                  <a:cubicBezTo>
                    <a:pt x="15150" y="2252"/>
                    <a:pt x="17550" y="1126"/>
                    <a:pt x="21150" y="0"/>
                  </a:cubicBezTo>
                  <a:cubicBezTo>
                    <a:pt x="20550" y="0"/>
                    <a:pt x="20550" y="0"/>
                    <a:pt x="20550" y="0"/>
                  </a:cubicBezTo>
                  <a:cubicBezTo>
                    <a:pt x="16950" y="1126"/>
                    <a:pt x="13950" y="2252"/>
                    <a:pt x="11550" y="3378"/>
                  </a:cubicBezTo>
                  <a:cubicBezTo>
                    <a:pt x="9150" y="4504"/>
                    <a:pt x="7350" y="5630"/>
                    <a:pt x="5550" y="6756"/>
                  </a:cubicBezTo>
                  <a:cubicBezTo>
                    <a:pt x="1950" y="9009"/>
                    <a:pt x="150" y="11295"/>
                    <a:pt x="150" y="13581"/>
                  </a:cubicBezTo>
                  <a:cubicBezTo>
                    <a:pt x="-450" y="15731"/>
                    <a:pt x="750" y="17915"/>
                    <a:pt x="3750" y="20099"/>
                  </a:cubicBezTo>
                  <a:cubicBezTo>
                    <a:pt x="5550" y="20576"/>
                    <a:pt x="7350" y="21088"/>
                    <a:pt x="9150" y="21566"/>
                  </a:cubicBezTo>
                  <a:cubicBezTo>
                    <a:pt x="9150" y="21566"/>
                    <a:pt x="9750" y="21600"/>
                    <a:pt x="9750"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57" name="Freeform 32"/>
            <p:cNvSpPr/>
            <p:nvPr/>
          </p:nvSpPr>
          <p:spPr>
            <a:xfrm>
              <a:off x="898362" y="6570852"/>
              <a:ext cx="111106" cy="28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71" y="21600"/>
                  </a:moveTo>
                  <a:cubicBezTo>
                    <a:pt x="21600" y="21600"/>
                    <a:pt x="21600" y="21600"/>
                    <a:pt x="21600" y="21600"/>
                  </a:cubicBezTo>
                  <a:cubicBezTo>
                    <a:pt x="13886" y="14644"/>
                    <a:pt x="6943" y="7322"/>
                    <a:pt x="0" y="0"/>
                  </a:cubicBezTo>
                  <a:cubicBezTo>
                    <a:pt x="4629" y="7322"/>
                    <a:pt x="10029" y="14644"/>
                    <a:pt x="16971"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58" name="Freeform 33"/>
            <p:cNvSpPr/>
            <p:nvPr/>
          </p:nvSpPr>
          <p:spPr>
            <a:xfrm>
              <a:off x="393628" y="4106881"/>
              <a:ext cx="68252" cy="511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82" y="10901"/>
                  </a:moveTo>
                  <a:cubicBezTo>
                    <a:pt x="10165" y="14535"/>
                    <a:pt x="16518" y="17966"/>
                    <a:pt x="21600" y="21600"/>
                  </a:cubicBezTo>
                  <a:cubicBezTo>
                    <a:pt x="17788" y="17361"/>
                    <a:pt x="15247" y="13121"/>
                    <a:pt x="12706" y="8882"/>
                  </a:cubicBezTo>
                  <a:cubicBezTo>
                    <a:pt x="12706" y="8882"/>
                    <a:pt x="11435" y="8680"/>
                    <a:pt x="11435" y="8680"/>
                  </a:cubicBezTo>
                  <a:cubicBezTo>
                    <a:pt x="7624" y="5854"/>
                    <a:pt x="3812" y="2826"/>
                    <a:pt x="0" y="0"/>
                  </a:cubicBezTo>
                  <a:cubicBezTo>
                    <a:pt x="0" y="404"/>
                    <a:pt x="0" y="1009"/>
                    <a:pt x="0" y="1615"/>
                  </a:cubicBezTo>
                  <a:cubicBezTo>
                    <a:pt x="1271" y="4643"/>
                    <a:pt x="3812" y="7873"/>
                    <a:pt x="5082" y="10901"/>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59" name="Freeform 34"/>
            <p:cNvSpPr/>
            <p:nvPr/>
          </p:nvSpPr>
          <p:spPr>
            <a:xfrm>
              <a:off x="784083" y="3145052"/>
              <a:ext cx="1168189" cy="2716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8" y="21030"/>
                  </a:moveTo>
                  <a:cubicBezTo>
                    <a:pt x="661" y="19052"/>
                    <a:pt x="1396" y="17037"/>
                    <a:pt x="2571" y="15097"/>
                  </a:cubicBezTo>
                  <a:cubicBezTo>
                    <a:pt x="3747" y="13196"/>
                    <a:pt x="5363" y="11332"/>
                    <a:pt x="7273" y="9583"/>
                  </a:cubicBezTo>
                  <a:cubicBezTo>
                    <a:pt x="9110" y="7796"/>
                    <a:pt x="11314" y="6123"/>
                    <a:pt x="13739" y="4525"/>
                  </a:cubicBezTo>
                  <a:cubicBezTo>
                    <a:pt x="14914" y="3727"/>
                    <a:pt x="16163" y="2928"/>
                    <a:pt x="17486" y="2206"/>
                  </a:cubicBezTo>
                  <a:cubicBezTo>
                    <a:pt x="18147" y="1825"/>
                    <a:pt x="18808" y="1445"/>
                    <a:pt x="19469" y="1065"/>
                  </a:cubicBezTo>
                  <a:cubicBezTo>
                    <a:pt x="20131" y="723"/>
                    <a:pt x="20865" y="342"/>
                    <a:pt x="21600" y="0"/>
                  </a:cubicBezTo>
                  <a:cubicBezTo>
                    <a:pt x="21527" y="0"/>
                    <a:pt x="21527" y="0"/>
                    <a:pt x="21527" y="0"/>
                  </a:cubicBezTo>
                  <a:cubicBezTo>
                    <a:pt x="20792" y="342"/>
                    <a:pt x="20057" y="685"/>
                    <a:pt x="19396" y="1027"/>
                  </a:cubicBezTo>
                  <a:cubicBezTo>
                    <a:pt x="18735" y="1407"/>
                    <a:pt x="18073" y="1787"/>
                    <a:pt x="17412" y="2130"/>
                  </a:cubicBezTo>
                  <a:cubicBezTo>
                    <a:pt x="16016" y="2890"/>
                    <a:pt x="14767" y="3651"/>
                    <a:pt x="13592" y="4449"/>
                  </a:cubicBezTo>
                  <a:cubicBezTo>
                    <a:pt x="11094" y="6046"/>
                    <a:pt x="8890" y="7720"/>
                    <a:pt x="6980" y="9469"/>
                  </a:cubicBezTo>
                  <a:cubicBezTo>
                    <a:pt x="4996" y="11256"/>
                    <a:pt x="3380" y="13120"/>
                    <a:pt x="2204" y="15059"/>
                  </a:cubicBezTo>
                  <a:cubicBezTo>
                    <a:pt x="955" y="16923"/>
                    <a:pt x="220" y="18900"/>
                    <a:pt x="0" y="20877"/>
                  </a:cubicBezTo>
                  <a:cubicBezTo>
                    <a:pt x="220" y="21106"/>
                    <a:pt x="367" y="21334"/>
                    <a:pt x="514" y="21600"/>
                  </a:cubicBezTo>
                  <a:cubicBezTo>
                    <a:pt x="514" y="21410"/>
                    <a:pt x="514" y="21220"/>
                    <a:pt x="588" y="210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60" name="Freeform 35"/>
            <p:cNvSpPr/>
            <p:nvPr/>
          </p:nvSpPr>
          <p:spPr>
            <a:xfrm>
              <a:off x="866618" y="6599591"/>
              <a:ext cx="99996" cy="2529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336"/>
                    <a:pt x="10368" y="14672"/>
                    <a:pt x="16416" y="21600"/>
                  </a:cubicBezTo>
                  <a:cubicBezTo>
                    <a:pt x="21600" y="21600"/>
                    <a:pt x="21600" y="21600"/>
                    <a:pt x="21600" y="21600"/>
                  </a:cubicBezTo>
                  <a:cubicBezTo>
                    <a:pt x="13824" y="14672"/>
                    <a:pt x="6912" y="7336"/>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61" name="Freeform 36"/>
            <p:cNvSpPr/>
            <p:nvPr/>
          </p:nvSpPr>
          <p:spPr>
            <a:xfrm>
              <a:off x="784083" y="5896421"/>
              <a:ext cx="114280" cy="674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4596"/>
                    <a:pt x="1490" y="9191"/>
                    <a:pt x="5214" y="13634"/>
                  </a:cubicBezTo>
                  <a:cubicBezTo>
                    <a:pt x="8193" y="15013"/>
                    <a:pt x="10428" y="16545"/>
                    <a:pt x="13407" y="17923"/>
                  </a:cubicBezTo>
                  <a:cubicBezTo>
                    <a:pt x="16386" y="19149"/>
                    <a:pt x="18621" y="20374"/>
                    <a:pt x="21600" y="21600"/>
                  </a:cubicBezTo>
                  <a:cubicBezTo>
                    <a:pt x="20855" y="21294"/>
                    <a:pt x="20855" y="20987"/>
                    <a:pt x="20110" y="20681"/>
                  </a:cubicBezTo>
                  <a:cubicBezTo>
                    <a:pt x="11917" y="15013"/>
                    <a:pt x="7448" y="9191"/>
                    <a:pt x="5959" y="3370"/>
                  </a:cubicBezTo>
                  <a:cubicBezTo>
                    <a:pt x="5214" y="2757"/>
                    <a:pt x="3724" y="2298"/>
                    <a:pt x="2979" y="1685"/>
                  </a:cubicBezTo>
                  <a:cubicBezTo>
                    <a:pt x="1490" y="1072"/>
                    <a:pt x="745" y="460"/>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62" name="Freeform 37"/>
            <p:cNvSpPr/>
            <p:nvPr/>
          </p:nvSpPr>
          <p:spPr>
            <a:xfrm>
              <a:off x="784083" y="5771881"/>
              <a:ext cx="31745" cy="2280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700"/>
                  </a:moveTo>
                  <a:cubicBezTo>
                    <a:pt x="2700" y="13050"/>
                    <a:pt x="5400" y="14850"/>
                    <a:pt x="10800" y="16650"/>
                  </a:cubicBezTo>
                  <a:cubicBezTo>
                    <a:pt x="13500" y="18450"/>
                    <a:pt x="18900" y="19800"/>
                    <a:pt x="21600" y="21600"/>
                  </a:cubicBezTo>
                  <a:cubicBezTo>
                    <a:pt x="18900" y="17100"/>
                    <a:pt x="18900" y="12600"/>
                    <a:pt x="18900" y="8550"/>
                  </a:cubicBezTo>
                  <a:cubicBezTo>
                    <a:pt x="13500" y="5400"/>
                    <a:pt x="8100" y="2700"/>
                    <a:pt x="0" y="0"/>
                  </a:cubicBezTo>
                  <a:cubicBezTo>
                    <a:pt x="0" y="450"/>
                    <a:pt x="0" y="1350"/>
                    <a:pt x="0" y="1800"/>
                  </a:cubicBezTo>
                  <a:cubicBezTo>
                    <a:pt x="0" y="4950"/>
                    <a:pt x="0" y="8550"/>
                    <a:pt x="0" y="117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63" name="Freeform 38"/>
            <p:cNvSpPr/>
            <p:nvPr/>
          </p:nvSpPr>
          <p:spPr>
            <a:xfrm>
              <a:off x="811066" y="6321773"/>
              <a:ext cx="174594" cy="5307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5449"/>
                  </a:moveTo>
                  <a:cubicBezTo>
                    <a:pt x="3436" y="3697"/>
                    <a:pt x="1964" y="1751"/>
                    <a:pt x="0" y="0"/>
                  </a:cubicBezTo>
                  <a:cubicBezTo>
                    <a:pt x="1473" y="3114"/>
                    <a:pt x="3436" y="6422"/>
                    <a:pt x="5400" y="9535"/>
                  </a:cubicBezTo>
                  <a:cubicBezTo>
                    <a:pt x="5891" y="10119"/>
                    <a:pt x="6382" y="10703"/>
                    <a:pt x="6873" y="11286"/>
                  </a:cubicBezTo>
                  <a:cubicBezTo>
                    <a:pt x="10800" y="14789"/>
                    <a:pt x="14727" y="18292"/>
                    <a:pt x="19145" y="21600"/>
                  </a:cubicBezTo>
                  <a:cubicBezTo>
                    <a:pt x="21600" y="21600"/>
                    <a:pt x="21600" y="21600"/>
                    <a:pt x="21600" y="21600"/>
                  </a:cubicBezTo>
                  <a:cubicBezTo>
                    <a:pt x="17182" y="17903"/>
                    <a:pt x="13745" y="14011"/>
                    <a:pt x="10800" y="10119"/>
                  </a:cubicBezTo>
                  <a:cubicBezTo>
                    <a:pt x="8836" y="8562"/>
                    <a:pt x="7364" y="7005"/>
                    <a:pt x="5400" y="544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grpSp>
      <p:sp>
        <p:nvSpPr>
          <p:cNvPr id="65" name="Rectangle 61"/>
          <p:cNvSpPr/>
          <p:nvPr/>
        </p:nvSpPr>
        <p:spPr>
          <a:xfrm>
            <a:off x="-1" y="0"/>
            <a:ext cx="182882" cy="6858000"/>
          </a:xfrm>
          <a:prstGeom prst="rect">
            <a:avLst/>
          </a:prstGeom>
          <a:solidFill>
            <a:srgbClr val="2E5369"/>
          </a:solidFill>
          <a:ln w="12700">
            <a:miter lim="400000"/>
          </a:ln>
        </p:spPr>
        <p:txBody>
          <a:bodyPr lIns="45719" rIns="45719"/>
          <a:lstStyle/>
          <a:p>
            <a:pPr/>
          </a:p>
        </p:txBody>
      </p:sp>
      <p:sp>
        <p:nvSpPr>
          <p:cNvPr id="66" name="Title Text"/>
          <p:cNvSpPr txBox="1"/>
          <p:nvPr>
            <p:ph type="title"/>
          </p:nvPr>
        </p:nvSpPr>
        <p:spPr>
          <a:xfrm>
            <a:off x="1942415" y="2514600"/>
            <a:ext cx="6600453" cy="2262783"/>
          </a:xfrm>
          <a:prstGeom prst="rect">
            <a:avLst/>
          </a:prstGeom>
        </p:spPr>
        <p:txBody>
          <a:bodyPr anchor="b"/>
          <a:lstStyle>
            <a:lvl1pPr>
              <a:defRPr sz="5400"/>
            </a:lvl1pPr>
          </a:lstStyle>
          <a:p>
            <a:pPr/>
            <a:r>
              <a:t>Title Text</a:t>
            </a:r>
          </a:p>
        </p:txBody>
      </p:sp>
      <p:sp>
        <p:nvSpPr>
          <p:cNvPr id="67" name="Body Level One…"/>
          <p:cNvSpPr txBox="1"/>
          <p:nvPr>
            <p:ph type="body" sz="quarter" idx="1"/>
          </p:nvPr>
        </p:nvSpPr>
        <p:spPr>
          <a:xfrm>
            <a:off x="1942415" y="4777380"/>
            <a:ext cx="6600453" cy="1126284"/>
          </a:xfrm>
          <a:prstGeom prst="rect">
            <a:avLst/>
          </a:prstGeom>
        </p:spPr>
        <p:txBody>
          <a:bodyPr/>
          <a:lstStyle>
            <a:lvl1pPr marL="0" indent="0">
              <a:buClrTx/>
              <a:buSzTx/>
              <a:buNone/>
              <a:defRPr>
                <a:solidFill>
                  <a:srgbClr val="595959"/>
                </a:solidFill>
              </a:defRPr>
            </a:lvl1pPr>
            <a:lvl2pPr marL="0" indent="457200">
              <a:buClrTx/>
              <a:buSzTx/>
              <a:buNone/>
              <a:defRPr>
                <a:solidFill>
                  <a:srgbClr val="595959"/>
                </a:solidFill>
              </a:defRPr>
            </a:lvl2pPr>
            <a:lvl3pPr marL="0" indent="914400">
              <a:buClrTx/>
              <a:buSzTx/>
              <a:buNone/>
              <a:defRPr>
                <a:solidFill>
                  <a:srgbClr val="595959"/>
                </a:solidFill>
              </a:defRPr>
            </a:lvl3pPr>
            <a:lvl4pPr marL="0" indent="1371600">
              <a:buClrTx/>
              <a:buSzTx/>
              <a:buNone/>
              <a:defRPr>
                <a:solidFill>
                  <a:srgbClr val="595959"/>
                </a:solidFill>
              </a:defRPr>
            </a:lvl4pPr>
            <a:lvl5pPr marL="0" indent="1828800">
              <a:buClrTx/>
              <a:buSzTx/>
              <a:buNone/>
              <a:defRPr>
                <a:solidFill>
                  <a:srgbClr val="595959"/>
                </a:solidFill>
              </a:defRPr>
            </a:lvl5pPr>
          </a:lstStyle>
          <a:p>
            <a:pPr/>
            <a:r>
              <a:t>Body Level One</a:t>
            </a:r>
          </a:p>
          <a:p>
            <a:pPr lvl="1"/>
            <a:r>
              <a:t>Body Level Two</a:t>
            </a:r>
          </a:p>
          <a:p>
            <a:pPr lvl="2"/>
            <a:r>
              <a:t>Body Level Three</a:t>
            </a:r>
          </a:p>
          <a:p>
            <a:pPr lvl="3"/>
            <a:r>
              <a:t>Body Level Four</a:t>
            </a:r>
          </a:p>
          <a:p>
            <a:pPr lvl="4"/>
            <a:r>
              <a:t>Body Level Five</a:t>
            </a:r>
          </a:p>
        </p:txBody>
      </p:sp>
      <p:sp>
        <p:nvSpPr>
          <p:cNvPr id="68" name="Freeform 8"/>
          <p:cNvSpPr/>
          <p:nvPr/>
        </p:nvSpPr>
        <p:spPr>
          <a:xfrm>
            <a:off x="-31720" y="4321157"/>
            <a:ext cx="1402502" cy="781782"/>
          </a:xfrm>
          <a:custGeom>
            <a:avLst/>
            <a:gdLst/>
            <a:ahLst/>
            <a:cxnLst>
              <a:cxn ang="0">
                <a:pos x="wd2" y="hd2"/>
              </a:cxn>
              <a:cxn ang="5400000">
                <a:pos x="wd2" y="hd2"/>
              </a:cxn>
              <a:cxn ang="10800000">
                <a:pos x="wd2" y="hd2"/>
              </a:cxn>
              <a:cxn ang="16200000">
                <a:pos x="wd2" y="hd2"/>
              </a:cxn>
            </a:cxnLst>
            <a:rect l="0" t="0" r="r" b="b"/>
            <a:pathLst>
              <a:path w="21564" h="21600" fill="norm" stroke="1" extrusionOk="0">
                <a:moveTo>
                  <a:pt x="15472" y="21600"/>
                </a:moveTo>
                <a:cubicBezTo>
                  <a:pt x="15688" y="21600"/>
                  <a:pt x="15832" y="21470"/>
                  <a:pt x="15904" y="21341"/>
                </a:cubicBezTo>
                <a:cubicBezTo>
                  <a:pt x="15904" y="21211"/>
                  <a:pt x="15976" y="21211"/>
                  <a:pt x="15976" y="21211"/>
                </a:cubicBezTo>
                <a:lnTo>
                  <a:pt x="21456" y="11362"/>
                </a:lnTo>
                <a:cubicBezTo>
                  <a:pt x="21600" y="11102"/>
                  <a:pt x="21600" y="10586"/>
                  <a:pt x="21456" y="10197"/>
                </a:cubicBezTo>
                <a:lnTo>
                  <a:pt x="15976" y="477"/>
                </a:lnTo>
                <a:cubicBezTo>
                  <a:pt x="15976" y="346"/>
                  <a:pt x="15904" y="346"/>
                  <a:pt x="15904" y="346"/>
                </a:cubicBezTo>
                <a:cubicBezTo>
                  <a:pt x="15832" y="218"/>
                  <a:pt x="15688" y="89"/>
                  <a:pt x="15472" y="89"/>
                </a:cubicBezTo>
                <a:lnTo>
                  <a:pt x="48" y="0"/>
                </a:lnTo>
                <a:cubicBezTo>
                  <a:pt x="32" y="7193"/>
                  <a:pt x="16" y="14388"/>
                  <a:pt x="0" y="21581"/>
                </a:cubicBezTo>
                <a:lnTo>
                  <a:pt x="15472" y="21600"/>
                </a:lnTo>
                <a:close/>
              </a:path>
            </a:pathLst>
          </a:custGeom>
          <a:solidFill>
            <a:schemeClr val="accent1"/>
          </a:solidFill>
          <a:ln w="12700">
            <a:miter lim="400000"/>
          </a:ln>
        </p:spPr>
        <p:txBody>
          <a:bodyPr lIns="45719" rIns="45719"/>
          <a:lstStyle/>
          <a:p>
            <a:pPr/>
          </a:p>
        </p:txBody>
      </p:sp>
      <p:sp>
        <p:nvSpPr>
          <p:cNvPr id="69" name="Slide Number"/>
          <p:cNvSpPr txBox="1"/>
          <p:nvPr>
            <p:ph type="sldNum" sz="quarter" idx="2"/>
          </p:nvPr>
        </p:nvSpPr>
        <p:spPr>
          <a:xfrm>
            <a:off x="622638" y="4513983"/>
            <a:ext cx="385675" cy="396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nd Caption">
    <p:spTree>
      <p:nvGrpSpPr>
        <p:cNvPr id="1" name=""/>
        <p:cNvGrpSpPr/>
        <p:nvPr/>
      </p:nvGrpSpPr>
      <p:grpSpPr>
        <a:xfrm>
          <a:off x="0" y="0"/>
          <a:ext cx="0" cy="0"/>
          <a:chOff x="0" y="0"/>
          <a:chExt cx="0" cy="0"/>
        </a:xfrm>
      </p:grpSpPr>
      <p:grpSp>
        <p:nvGrpSpPr>
          <p:cNvPr id="216" name="Group 35"/>
          <p:cNvGrpSpPr/>
          <p:nvPr/>
        </p:nvGrpSpPr>
        <p:grpSpPr>
          <a:xfrm>
            <a:off x="1" y="228600"/>
            <a:ext cx="1981201" cy="6638629"/>
            <a:chOff x="0" y="0"/>
            <a:chExt cx="1981200" cy="6638628"/>
          </a:xfrm>
        </p:grpSpPr>
        <p:sp>
          <p:nvSpPr>
            <p:cNvPr id="204" name="Freeform 11"/>
            <p:cNvSpPr/>
            <p:nvPr/>
          </p:nvSpPr>
          <p:spPr>
            <a:xfrm>
              <a:off x="0" y="2346443"/>
              <a:ext cx="69925" cy="6262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636" y="18582"/>
                    <a:pt x="18655" y="15724"/>
                    <a:pt x="16691" y="12706"/>
                  </a:cubicBezTo>
                  <a:cubicBezTo>
                    <a:pt x="10800" y="8576"/>
                    <a:pt x="5891" y="4288"/>
                    <a:pt x="0" y="0"/>
                  </a:cubicBezTo>
                  <a:cubicBezTo>
                    <a:pt x="0" y="5559"/>
                    <a:pt x="0" y="5559"/>
                    <a:pt x="0" y="5559"/>
                  </a:cubicBezTo>
                  <a:cubicBezTo>
                    <a:pt x="5891" y="10165"/>
                    <a:pt x="12764" y="14929"/>
                    <a:pt x="19636" y="19694"/>
                  </a:cubicBezTo>
                  <a:cubicBezTo>
                    <a:pt x="19636" y="20329"/>
                    <a:pt x="20618" y="20965"/>
                    <a:pt x="21600"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05" name="Freeform 12"/>
            <p:cNvSpPr/>
            <p:nvPr/>
          </p:nvSpPr>
          <p:spPr>
            <a:xfrm>
              <a:off x="89348" y="2927929"/>
              <a:ext cx="449333" cy="2322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69" y="15000"/>
                  </a:moveTo>
                  <a:cubicBezTo>
                    <a:pt x="15891" y="17229"/>
                    <a:pt x="18514" y="19414"/>
                    <a:pt x="21446" y="21600"/>
                  </a:cubicBezTo>
                  <a:cubicBezTo>
                    <a:pt x="21446" y="21214"/>
                    <a:pt x="21446" y="20871"/>
                    <a:pt x="21600" y="20486"/>
                  </a:cubicBezTo>
                  <a:cubicBezTo>
                    <a:pt x="19131" y="18643"/>
                    <a:pt x="16817" y="16757"/>
                    <a:pt x="14657" y="14871"/>
                  </a:cubicBezTo>
                  <a:cubicBezTo>
                    <a:pt x="8949" y="9986"/>
                    <a:pt x="4166" y="5014"/>
                    <a:pt x="0" y="0"/>
                  </a:cubicBezTo>
                  <a:cubicBezTo>
                    <a:pt x="309" y="857"/>
                    <a:pt x="617" y="1757"/>
                    <a:pt x="926" y="2614"/>
                  </a:cubicBezTo>
                  <a:cubicBezTo>
                    <a:pt x="4629" y="6771"/>
                    <a:pt x="8640" y="10929"/>
                    <a:pt x="13269" y="150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06" name="Freeform 13"/>
            <p:cNvSpPr/>
            <p:nvPr/>
          </p:nvSpPr>
          <p:spPr>
            <a:xfrm>
              <a:off x="560692" y="5218460"/>
              <a:ext cx="423435" cy="1420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9" y="1543"/>
                  </a:moveTo>
                  <a:cubicBezTo>
                    <a:pt x="818" y="1052"/>
                    <a:pt x="327" y="561"/>
                    <a:pt x="0" y="0"/>
                  </a:cubicBezTo>
                  <a:cubicBezTo>
                    <a:pt x="0" y="701"/>
                    <a:pt x="0" y="1332"/>
                    <a:pt x="0" y="2034"/>
                  </a:cubicBezTo>
                  <a:cubicBezTo>
                    <a:pt x="3436" y="5961"/>
                    <a:pt x="7200" y="9818"/>
                    <a:pt x="11127" y="13605"/>
                  </a:cubicBezTo>
                  <a:cubicBezTo>
                    <a:pt x="13909" y="16270"/>
                    <a:pt x="17018" y="18935"/>
                    <a:pt x="20127" y="21600"/>
                  </a:cubicBezTo>
                  <a:cubicBezTo>
                    <a:pt x="21600" y="21600"/>
                    <a:pt x="21600" y="21600"/>
                    <a:pt x="21600" y="21600"/>
                  </a:cubicBezTo>
                  <a:cubicBezTo>
                    <a:pt x="18491" y="18865"/>
                    <a:pt x="15382" y="16130"/>
                    <a:pt x="12600" y="13325"/>
                  </a:cubicBezTo>
                  <a:cubicBezTo>
                    <a:pt x="8509" y="9468"/>
                    <a:pt x="4745" y="5540"/>
                    <a:pt x="1309" y="1543"/>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07" name="Freeform 14"/>
            <p:cNvSpPr/>
            <p:nvPr/>
          </p:nvSpPr>
          <p:spPr>
            <a:xfrm>
              <a:off x="666874" y="6275199"/>
              <a:ext cx="119132" cy="363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6" y="21600"/>
                  </a:moveTo>
                  <a:cubicBezTo>
                    <a:pt x="21600" y="21600"/>
                    <a:pt x="21600" y="21600"/>
                    <a:pt x="21600" y="21600"/>
                  </a:cubicBezTo>
                  <a:cubicBezTo>
                    <a:pt x="14011" y="14491"/>
                    <a:pt x="7005" y="7382"/>
                    <a:pt x="0" y="0"/>
                  </a:cubicBezTo>
                  <a:cubicBezTo>
                    <a:pt x="4670" y="7382"/>
                    <a:pt x="9924" y="14491"/>
                    <a:pt x="16346"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08" name="Freeform 15"/>
            <p:cNvSpPr/>
            <p:nvPr/>
          </p:nvSpPr>
          <p:spPr>
            <a:xfrm>
              <a:off x="69924" y="2972659"/>
              <a:ext cx="571053" cy="33286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8" y="19745"/>
                  </a:moveTo>
                  <a:cubicBezTo>
                    <a:pt x="17596" y="18489"/>
                    <a:pt x="15775" y="17232"/>
                    <a:pt x="14076" y="15976"/>
                  </a:cubicBezTo>
                  <a:cubicBezTo>
                    <a:pt x="10193" y="13074"/>
                    <a:pt x="7160" y="10082"/>
                    <a:pt x="4854" y="7060"/>
                  </a:cubicBezTo>
                  <a:cubicBezTo>
                    <a:pt x="3519" y="5235"/>
                    <a:pt x="2427" y="3381"/>
                    <a:pt x="1456" y="1526"/>
                  </a:cubicBezTo>
                  <a:cubicBezTo>
                    <a:pt x="971" y="1017"/>
                    <a:pt x="485" y="509"/>
                    <a:pt x="0" y="0"/>
                  </a:cubicBezTo>
                  <a:cubicBezTo>
                    <a:pt x="971" y="2363"/>
                    <a:pt x="2306" y="4757"/>
                    <a:pt x="4004" y="7090"/>
                  </a:cubicBezTo>
                  <a:cubicBezTo>
                    <a:pt x="6189" y="10142"/>
                    <a:pt x="9222" y="13134"/>
                    <a:pt x="12984" y="16065"/>
                  </a:cubicBezTo>
                  <a:cubicBezTo>
                    <a:pt x="14926" y="17531"/>
                    <a:pt x="17110" y="18967"/>
                    <a:pt x="19416" y="20373"/>
                  </a:cubicBezTo>
                  <a:cubicBezTo>
                    <a:pt x="20144" y="20792"/>
                    <a:pt x="20872" y="21181"/>
                    <a:pt x="21600" y="21600"/>
                  </a:cubicBezTo>
                  <a:cubicBezTo>
                    <a:pt x="21357" y="21450"/>
                    <a:pt x="21236" y="21331"/>
                    <a:pt x="21115" y="21181"/>
                  </a:cubicBezTo>
                  <a:cubicBezTo>
                    <a:pt x="20508" y="20702"/>
                    <a:pt x="20022" y="20224"/>
                    <a:pt x="19658" y="19745"/>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09" name="Freeform 16"/>
            <p:cNvSpPr/>
            <p:nvPr/>
          </p:nvSpPr>
          <p:spPr>
            <a:xfrm>
              <a:off x="18152" y="0"/>
              <a:ext cx="71197" cy="2927930"/>
            </a:xfrm>
            <a:custGeom>
              <a:avLst/>
              <a:gdLst/>
              <a:ahLst/>
              <a:cxnLst>
                <a:cxn ang="0">
                  <a:pos x="wd2" y="hd2"/>
                </a:cxn>
                <a:cxn ang="5400000">
                  <a:pos x="wd2" y="hd2"/>
                </a:cxn>
                <a:cxn ang="10800000">
                  <a:pos x="wd2" y="hd2"/>
                </a:cxn>
                <a:cxn ang="16200000">
                  <a:pos x="wd2" y="hd2"/>
                </a:cxn>
              </a:cxnLst>
              <a:rect l="0" t="0" r="r" b="b"/>
              <a:pathLst>
                <a:path w="20835" h="21600" fill="norm" stroke="1" extrusionOk="0">
                  <a:moveTo>
                    <a:pt x="9565" y="19627"/>
                  </a:moveTo>
                  <a:cubicBezTo>
                    <a:pt x="10505" y="19763"/>
                    <a:pt x="10505" y="19899"/>
                    <a:pt x="10505" y="20035"/>
                  </a:cubicBezTo>
                  <a:cubicBezTo>
                    <a:pt x="13322" y="20511"/>
                    <a:pt x="17078" y="20988"/>
                    <a:pt x="19896" y="21498"/>
                  </a:cubicBezTo>
                  <a:cubicBezTo>
                    <a:pt x="19896" y="21532"/>
                    <a:pt x="19896" y="21566"/>
                    <a:pt x="20835" y="21600"/>
                  </a:cubicBezTo>
                  <a:cubicBezTo>
                    <a:pt x="18957" y="20920"/>
                    <a:pt x="17078" y="20273"/>
                    <a:pt x="15200" y="19593"/>
                  </a:cubicBezTo>
                  <a:cubicBezTo>
                    <a:pt x="7687" y="16123"/>
                    <a:pt x="3931" y="12654"/>
                    <a:pt x="3931" y="9150"/>
                  </a:cubicBezTo>
                  <a:cubicBezTo>
                    <a:pt x="4870" y="6089"/>
                    <a:pt x="7687" y="3061"/>
                    <a:pt x="13322" y="0"/>
                  </a:cubicBezTo>
                  <a:cubicBezTo>
                    <a:pt x="10505" y="0"/>
                    <a:pt x="10505" y="0"/>
                    <a:pt x="10505" y="0"/>
                  </a:cubicBezTo>
                  <a:cubicBezTo>
                    <a:pt x="3931" y="3027"/>
                    <a:pt x="1113" y="6089"/>
                    <a:pt x="174" y="9150"/>
                  </a:cubicBezTo>
                  <a:cubicBezTo>
                    <a:pt x="-765" y="12654"/>
                    <a:pt x="2052" y="16123"/>
                    <a:pt x="9565" y="19627"/>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10" name="Freeform 17"/>
            <p:cNvSpPr/>
            <p:nvPr/>
          </p:nvSpPr>
          <p:spPr>
            <a:xfrm>
              <a:off x="54385" y="2715463"/>
              <a:ext cx="54387" cy="4938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541" y="3836"/>
                    <a:pt x="3812" y="7469"/>
                    <a:pt x="6353" y="11305"/>
                  </a:cubicBezTo>
                  <a:cubicBezTo>
                    <a:pt x="11435" y="14736"/>
                    <a:pt x="16518" y="18168"/>
                    <a:pt x="21600" y="21600"/>
                  </a:cubicBezTo>
                  <a:cubicBezTo>
                    <a:pt x="19059" y="17563"/>
                    <a:pt x="16518" y="13323"/>
                    <a:pt x="13976" y="9286"/>
                  </a:cubicBezTo>
                  <a:cubicBezTo>
                    <a:pt x="12706" y="9084"/>
                    <a:pt x="12706" y="8882"/>
                    <a:pt x="12706" y="8680"/>
                  </a:cubicBezTo>
                  <a:cubicBezTo>
                    <a:pt x="8894" y="5652"/>
                    <a:pt x="3812" y="2826"/>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11" name="Freeform 18"/>
            <p:cNvSpPr/>
            <p:nvPr/>
          </p:nvSpPr>
          <p:spPr>
            <a:xfrm>
              <a:off x="534794" y="5250144"/>
              <a:ext cx="132081" cy="10250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016"/>
                    <a:pt x="1054" y="6032"/>
                    <a:pt x="2634" y="9049"/>
                  </a:cubicBezTo>
                  <a:cubicBezTo>
                    <a:pt x="4215" y="11384"/>
                    <a:pt x="6322" y="13816"/>
                    <a:pt x="8956" y="16151"/>
                  </a:cubicBezTo>
                  <a:cubicBezTo>
                    <a:pt x="10010" y="16735"/>
                    <a:pt x="11590" y="17319"/>
                    <a:pt x="12644" y="17903"/>
                  </a:cubicBezTo>
                  <a:cubicBezTo>
                    <a:pt x="15805" y="19168"/>
                    <a:pt x="18439" y="20335"/>
                    <a:pt x="21600" y="21600"/>
                  </a:cubicBezTo>
                  <a:cubicBezTo>
                    <a:pt x="21073" y="21308"/>
                    <a:pt x="20546" y="20919"/>
                    <a:pt x="20020" y="20627"/>
                  </a:cubicBezTo>
                  <a:cubicBezTo>
                    <a:pt x="13698" y="16735"/>
                    <a:pt x="9483" y="12843"/>
                    <a:pt x="6849" y="8951"/>
                  </a:cubicBezTo>
                  <a:cubicBezTo>
                    <a:pt x="5795" y="6616"/>
                    <a:pt x="4741" y="4378"/>
                    <a:pt x="4215" y="2141"/>
                  </a:cubicBezTo>
                  <a:cubicBezTo>
                    <a:pt x="4215" y="2043"/>
                    <a:pt x="3688" y="1946"/>
                    <a:pt x="3688" y="1751"/>
                  </a:cubicBezTo>
                  <a:cubicBezTo>
                    <a:pt x="2634" y="1168"/>
                    <a:pt x="1054" y="584"/>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12" name="Freeform 19"/>
            <p:cNvSpPr/>
            <p:nvPr/>
          </p:nvSpPr>
          <p:spPr>
            <a:xfrm>
              <a:off x="538679" y="1170426"/>
              <a:ext cx="1442522" cy="40480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 y="21010"/>
                  </a:moveTo>
                  <a:cubicBezTo>
                    <a:pt x="480" y="18992"/>
                    <a:pt x="1248" y="17000"/>
                    <a:pt x="2400" y="15081"/>
                  </a:cubicBezTo>
                  <a:cubicBezTo>
                    <a:pt x="3600" y="13162"/>
                    <a:pt x="5232" y="11317"/>
                    <a:pt x="7152" y="9545"/>
                  </a:cubicBezTo>
                  <a:cubicBezTo>
                    <a:pt x="9072" y="7774"/>
                    <a:pt x="11280" y="6101"/>
                    <a:pt x="13680" y="4502"/>
                  </a:cubicBezTo>
                  <a:cubicBezTo>
                    <a:pt x="14880" y="3715"/>
                    <a:pt x="16176" y="2928"/>
                    <a:pt x="17472" y="2190"/>
                  </a:cubicBezTo>
                  <a:cubicBezTo>
                    <a:pt x="18144" y="1821"/>
                    <a:pt x="18816" y="1427"/>
                    <a:pt x="19488" y="1082"/>
                  </a:cubicBezTo>
                  <a:cubicBezTo>
                    <a:pt x="20208" y="713"/>
                    <a:pt x="20880" y="369"/>
                    <a:pt x="21600" y="25"/>
                  </a:cubicBezTo>
                  <a:cubicBezTo>
                    <a:pt x="21600" y="0"/>
                    <a:pt x="21600" y="0"/>
                    <a:pt x="21600" y="0"/>
                  </a:cubicBezTo>
                  <a:cubicBezTo>
                    <a:pt x="20832" y="344"/>
                    <a:pt x="20160" y="689"/>
                    <a:pt x="19440" y="1058"/>
                  </a:cubicBezTo>
                  <a:cubicBezTo>
                    <a:pt x="18768" y="1402"/>
                    <a:pt x="18096" y="1771"/>
                    <a:pt x="17424" y="2165"/>
                  </a:cubicBezTo>
                  <a:cubicBezTo>
                    <a:pt x="16080" y="2903"/>
                    <a:pt x="14784" y="3666"/>
                    <a:pt x="13584" y="4453"/>
                  </a:cubicBezTo>
                  <a:cubicBezTo>
                    <a:pt x="11136" y="6052"/>
                    <a:pt x="8880" y="7725"/>
                    <a:pt x="6960" y="9496"/>
                  </a:cubicBezTo>
                  <a:cubicBezTo>
                    <a:pt x="4992" y="11243"/>
                    <a:pt x="3360" y="13113"/>
                    <a:pt x="2160" y="15031"/>
                  </a:cubicBezTo>
                  <a:cubicBezTo>
                    <a:pt x="912" y="16975"/>
                    <a:pt x="144" y="18968"/>
                    <a:pt x="0" y="21010"/>
                  </a:cubicBezTo>
                  <a:cubicBezTo>
                    <a:pt x="0" y="21059"/>
                    <a:pt x="0" y="21083"/>
                    <a:pt x="0" y="21133"/>
                  </a:cubicBezTo>
                  <a:cubicBezTo>
                    <a:pt x="96" y="21280"/>
                    <a:pt x="192" y="21452"/>
                    <a:pt x="336" y="21600"/>
                  </a:cubicBezTo>
                  <a:cubicBezTo>
                    <a:pt x="336" y="21403"/>
                    <a:pt x="336" y="21206"/>
                    <a:pt x="336" y="2101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13" name="Freeform 20"/>
            <p:cNvSpPr/>
            <p:nvPr/>
          </p:nvSpPr>
          <p:spPr>
            <a:xfrm>
              <a:off x="640976" y="6301291"/>
              <a:ext cx="112658" cy="337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101"/>
                    <a:pt x="9874" y="14499"/>
                    <a:pt x="16046" y="21600"/>
                  </a:cubicBezTo>
                  <a:cubicBezTo>
                    <a:pt x="21600" y="21600"/>
                    <a:pt x="21600" y="21600"/>
                    <a:pt x="21600" y="21600"/>
                  </a:cubicBezTo>
                  <a:cubicBezTo>
                    <a:pt x="14194" y="14499"/>
                    <a:pt x="6789" y="7101"/>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14" name="Freeform 21"/>
            <p:cNvSpPr/>
            <p:nvPr/>
          </p:nvSpPr>
          <p:spPr>
            <a:xfrm>
              <a:off x="534794" y="5130865"/>
              <a:ext cx="25899" cy="221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00" y="19800"/>
                  </a:moveTo>
                  <a:cubicBezTo>
                    <a:pt x="18900" y="20700"/>
                    <a:pt x="21600" y="21150"/>
                    <a:pt x="21600" y="21600"/>
                  </a:cubicBezTo>
                  <a:cubicBezTo>
                    <a:pt x="21600" y="17100"/>
                    <a:pt x="21600" y="13050"/>
                    <a:pt x="21600" y="8550"/>
                  </a:cubicBezTo>
                  <a:cubicBezTo>
                    <a:pt x="13500" y="5850"/>
                    <a:pt x="8100" y="2700"/>
                    <a:pt x="2700" y="0"/>
                  </a:cubicBezTo>
                  <a:cubicBezTo>
                    <a:pt x="0" y="4050"/>
                    <a:pt x="0" y="7650"/>
                    <a:pt x="0" y="11700"/>
                  </a:cubicBezTo>
                  <a:cubicBezTo>
                    <a:pt x="5400" y="14400"/>
                    <a:pt x="13500" y="17100"/>
                    <a:pt x="18900" y="198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15" name="Freeform 22"/>
            <p:cNvSpPr/>
            <p:nvPr/>
          </p:nvSpPr>
          <p:spPr>
            <a:xfrm>
              <a:off x="590475" y="6016138"/>
              <a:ext cx="165748" cy="622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08" y="2880"/>
                  </a:moveTo>
                  <a:cubicBezTo>
                    <a:pt x="2077" y="1920"/>
                    <a:pt x="831" y="960"/>
                    <a:pt x="0" y="0"/>
                  </a:cubicBezTo>
                  <a:cubicBezTo>
                    <a:pt x="1246" y="2560"/>
                    <a:pt x="2908" y="5120"/>
                    <a:pt x="4985" y="7680"/>
                  </a:cubicBezTo>
                  <a:cubicBezTo>
                    <a:pt x="5400" y="8480"/>
                    <a:pt x="5815" y="9120"/>
                    <a:pt x="6646" y="9920"/>
                  </a:cubicBezTo>
                  <a:cubicBezTo>
                    <a:pt x="11215" y="13760"/>
                    <a:pt x="16200" y="17760"/>
                    <a:pt x="21185" y="21600"/>
                  </a:cubicBezTo>
                  <a:cubicBezTo>
                    <a:pt x="21600" y="21600"/>
                    <a:pt x="21600" y="21600"/>
                    <a:pt x="21600" y="21600"/>
                  </a:cubicBezTo>
                  <a:cubicBezTo>
                    <a:pt x="17031" y="17440"/>
                    <a:pt x="13292" y="13280"/>
                    <a:pt x="9969" y="8960"/>
                  </a:cubicBezTo>
                  <a:cubicBezTo>
                    <a:pt x="7477" y="6880"/>
                    <a:pt x="5400" y="4960"/>
                    <a:pt x="2908" y="288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grpSp>
      <p:grpSp>
        <p:nvGrpSpPr>
          <p:cNvPr id="229" name="Group 48"/>
          <p:cNvGrpSpPr/>
          <p:nvPr/>
        </p:nvGrpSpPr>
        <p:grpSpPr>
          <a:xfrm>
            <a:off x="20421" y="748"/>
            <a:ext cx="1952272" cy="6852506"/>
            <a:chOff x="0" y="0"/>
            <a:chExt cx="1952271" cy="6852504"/>
          </a:xfrm>
        </p:grpSpPr>
        <p:sp>
          <p:nvSpPr>
            <p:cNvPr id="217" name="Freeform 27"/>
            <p:cNvSpPr/>
            <p:nvPr/>
          </p:nvSpPr>
          <p:spPr>
            <a:xfrm>
              <a:off x="0" y="-1"/>
              <a:ext cx="409501" cy="44010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8" y="4930"/>
                  </a:moveTo>
                  <a:cubicBezTo>
                    <a:pt x="2307" y="6762"/>
                    <a:pt x="3565" y="8617"/>
                    <a:pt x="5452" y="10448"/>
                  </a:cubicBezTo>
                  <a:cubicBezTo>
                    <a:pt x="7130" y="12279"/>
                    <a:pt x="9227" y="14110"/>
                    <a:pt x="11953" y="15942"/>
                  </a:cubicBezTo>
                  <a:cubicBezTo>
                    <a:pt x="14470" y="17773"/>
                    <a:pt x="17616" y="19581"/>
                    <a:pt x="21181" y="21389"/>
                  </a:cubicBezTo>
                  <a:cubicBezTo>
                    <a:pt x="21390" y="21459"/>
                    <a:pt x="21600" y="21530"/>
                    <a:pt x="21600" y="21600"/>
                  </a:cubicBezTo>
                  <a:cubicBezTo>
                    <a:pt x="21390" y="21248"/>
                    <a:pt x="20971" y="20872"/>
                    <a:pt x="20761" y="20520"/>
                  </a:cubicBezTo>
                  <a:cubicBezTo>
                    <a:pt x="20761" y="20450"/>
                    <a:pt x="20761" y="20379"/>
                    <a:pt x="20761" y="20332"/>
                  </a:cubicBezTo>
                  <a:cubicBezTo>
                    <a:pt x="17825" y="18853"/>
                    <a:pt x="15309" y="17397"/>
                    <a:pt x="13212" y="15918"/>
                  </a:cubicBezTo>
                  <a:cubicBezTo>
                    <a:pt x="10485" y="14087"/>
                    <a:pt x="8179" y="12279"/>
                    <a:pt x="6291" y="10424"/>
                  </a:cubicBezTo>
                  <a:cubicBezTo>
                    <a:pt x="4404" y="8593"/>
                    <a:pt x="2936" y="6762"/>
                    <a:pt x="1887" y="4907"/>
                  </a:cubicBezTo>
                  <a:cubicBezTo>
                    <a:pt x="1468" y="3991"/>
                    <a:pt x="1049" y="3076"/>
                    <a:pt x="629" y="2160"/>
                  </a:cubicBezTo>
                  <a:cubicBezTo>
                    <a:pt x="419" y="1432"/>
                    <a:pt x="210" y="728"/>
                    <a:pt x="210" y="0"/>
                  </a:cubicBezTo>
                  <a:cubicBezTo>
                    <a:pt x="0" y="0"/>
                    <a:pt x="0" y="0"/>
                    <a:pt x="0" y="0"/>
                  </a:cubicBezTo>
                  <a:cubicBezTo>
                    <a:pt x="0" y="728"/>
                    <a:pt x="210" y="1432"/>
                    <a:pt x="210" y="2160"/>
                  </a:cubicBezTo>
                  <a:cubicBezTo>
                    <a:pt x="629" y="3076"/>
                    <a:pt x="839" y="3991"/>
                    <a:pt x="1468" y="49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18" name="Freeform 28"/>
            <p:cNvSpPr/>
            <p:nvPr/>
          </p:nvSpPr>
          <p:spPr>
            <a:xfrm>
              <a:off x="433309" y="4315724"/>
              <a:ext cx="350776" cy="15806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09" y="14989"/>
                  </a:moveTo>
                  <a:cubicBezTo>
                    <a:pt x="15709" y="17215"/>
                    <a:pt x="18409" y="19440"/>
                    <a:pt x="21600" y="21600"/>
                  </a:cubicBezTo>
                  <a:cubicBezTo>
                    <a:pt x="21600" y="21142"/>
                    <a:pt x="21600" y="20618"/>
                    <a:pt x="21600" y="20160"/>
                  </a:cubicBezTo>
                  <a:cubicBezTo>
                    <a:pt x="21600" y="20095"/>
                    <a:pt x="21600" y="19964"/>
                    <a:pt x="21600" y="19898"/>
                  </a:cubicBezTo>
                  <a:cubicBezTo>
                    <a:pt x="19391" y="18196"/>
                    <a:pt x="17182" y="16495"/>
                    <a:pt x="15218" y="14793"/>
                  </a:cubicBezTo>
                  <a:cubicBezTo>
                    <a:pt x="9327" y="9949"/>
                    <a:pt x="4173" y="4975"/>
                    <a:pt x="0" y="0"/>
                  </a:cubicBezTo>
                  <a:cubicBezTo>
                    <a:pt x="491" y="1375"/>
                    <a:pt x="982" y="2749"/>
                    <a:pt x="1718" y="4124"/>
                  </a:cubicBezTo>
                  <a:cubicBezTo>
                    <a:pt x="5155" y="7789"/>
                    <a:pt x="8836" y="11389"/>
                    <a:pt x="13009" y="1498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19" name="Freeform 29"/>
            <p:cNvSpPr/>
            <p:nvPr/>
          </p:nvSpPr>
          <p:spPr>
            <a:xfrm>
              <a:off x="811066" y="5861934"/>
              <a:ext cx="357124" cy="990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 y="1565"/>
                  </a:moveTo>
                  <a:cubicBezTo>
                    <a:pt x="960" y="1043"/>
                    <a:pt x="480" y="522"/>
                    <a:pt x="0" y="0"/>
                  </a:cubicBezTo>
                  <a:cubicBezTo>
                    <a:pt x="0" y="939"/>
                    <a:pt x="0" y="1983"/>
                    <a:pt x="240" y="3026"/>
                  </a:cubicBezTo>
                  <a:cubicBezTo>
                    <a:pt x="3360" y="6470"/>
                    <a:pt x="6480" y="9913"/>
                    <a:pt x="10080" y="13252"/>
                  </a:cubicBezTo>
                  <a:cubicBezTo>
                    <a:pt x="12960" y="16070"/>
                    <a:pt x="16080" y="18887"/>
                    <a:pt x="19200" y="21600"/>
                  </a:cubicBezTo>
                  <a:cubicBezTo>
                    <a:pt x="21600" y="21600"/>
                    <a:pt x="21600" y="21600"/>
                    <a:pt x="21600" y="21600"/>
                  </a:cubicBezTo>
                  <a:cubicBezTo>
                    <a:pt x="18240" y="18783"/>
                    <a:pt x="15120" y="15861"/>
                    <a:pt x="12000" y="12835"/>
                  </a:cubicBezTo>
                  <a:cubicBezTo>
                    <a:pt x="8160" y="9183"/>
                    <a:pt x="4800" y="5322"/>
                    <a:pt x="1440" y="1565"/>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20" name="Freeform 30"/>
            <p:cNvSpPr/>
            <p:nvPr/>
          </p:nvSpPr>
          <p:spPr>
            <a:xfrm>
              <a:off x="409500" y="4363625"/>
              <a:ext cx="457119" cy="2235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70" y="18917"/>
                  </a:moveTo>
                  <a:cubicBezTo>
                    <a:pt x="17468" y="17946"/>
                    <a:pt x="15965" y="16928"/>
                    <a:pt x="14650" y="15911"/>
                  </a:cubicBezTo>
                  <a:cubicBezTo>
                    <a:pt x="10706" y="12997"/>
                    <a:pt x="7701" y="9991"/>
                    <a:pt x="5447" y="6984"/>
                  </a:cubicBezTo>
                  <a:cubicBezTo>
                    <a:pt x="4132" y="5504"/>
                    <a:pt x="3193" y="3978"/>
                    <a:pt x="2442" y="2451"/>
                  </a:cubicBezTo>
                  <a:cubicBezTo>
                    <a:pt x="1690" y="1619"/>
                    <a:pt x="751" y="833"/>
                    <a:pt x="0" y="0"/>
                  </a:cubicBezTo>
                  <a:cubicBezTo>
                    <a:pt x="939" y="2359"/>
                    <a:pt x="2254" y="4718"/>
                    <a:pt x="3944" y="7030"/>
                  </a:cubicBezTo>
                  <a:cubicBezTo>
                    <a:pt x="6198" y="10083"/>
                    <a:pt x="9203" y="13090"/>
                    <a:pt x="12960" y="16050"/>
                  </a:cubicBezTo>
                  <a:cubicBezTo>
                    <a:pt x="14838" y="17484"/>
                    <a:pt x="16904" y="18964"/>
                    <a:pt x="19346" y="20397"/>
                  </a:cubicBezTo>
                  <a:cubicBezTo>
                    <a:pt x="20097" y="20767"/>
                    <a:pt x="20849" y="21184"/>
                    <a:pt x="21600" y="21600"/>
                  </a:cubicBezTo>
                  <a:cubicBezTo>
                    <a:pt x="21412" y="21461"/>
                    <a:pt x="21224" y="21322"/>
                    <a:pt x="21037" y="21184"/>
                  </a:cubicBezTo>
                  <a:cubicBezTo>
                    <a:pt x="20285" y="20444"/>
                    <a:pt x="19534" y="19657"/>
                    <a:pt x="18970" y="18917"/>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21" name="Freeform 31"/>
            <p:cNvSpPr/>
            <p:nvPr/>
          </p:nvSpPr>
          <p:spPr>
            <a:xfrm>
              <a:off x="368068" y="1288451"/>
              <a:ext cx="141428" cy="3027274"/>
            </a:xfrm>
            <a:custGeom>
              <a:avLst/>
              <a:gdLst/>
              <a:ahLst/>
              <a:cxnLst>
                <a:cxn ang="0">
                  <a:pos x="wd2" y="hd2"/>
                </a:cxn>
                <a:cxn ang="5400000">
                  <a:pos x="wd2" y="hd2"/>
                </a:cxn>
                <a:cxn ang="10800000">
                  <a:pos x="wd2" y="hd2"/>
                </a:cxn>
                <a:cxn ang="16200000">
                  <a:pos x="wd2" y="hd2"/>
                </a:cxn>
              </a:cxnLst>
              <a:rect l="0" t="0" r="r" b="b"/>
              <a:pathLst>
                <a:path w="21150" h="21600" fill="norm" stroke="1" extrusionOk="0">
                  <a:moveTo>
                    <a:pt x="9750" y="21600"/>
                  </a:moveTo>
                  <a:cubicBezTo>
                    <a:pt x="8550" y="21191"/>
                    <a:pt x="7950" y="20781"/>
                    <a:pt x="7350" y="20372"/>
                  </a:cubicBezTo>
                  <a:cubicBezTo>
                    <a:pt x="4350" y="18085"/>
                    <a:pt x="2550" y="15833"/>
                    <a:pt x="2550" y="13581"/>
                  </a:cubicBezTo>
                  <a:cubicBezTo>
                    <a:pt x="2550" y="11295"/>
                    <a:pt x="4350" y="9043"/>
                    <a:pt x="7350" y="6756"/>
                  </a:cubicBezTo>
                  <a:cubicBezTo>
                    <a:pt x="8550" y="5630"/>
                    <a:pt x="10350" y="4504"/>
                    <a:pt x="12750" y="3378"/>
                  </a:cubicBezTo>
                  <a:cubicBezTo>
                    <a:pt x="15150" y="2252"/>
                    <a:pt x="17550" y="1126"/>
                    <a:pt x="21150" y="0"/>
                  </a:cubicBezTo>
                  <a:cubicBezTo>
                    <a:pt x="20550" y="0"/>
                    <a:pt x="20550" y="0"/>
                    <a:pt x="20550" y="0"/>
                  </a:cubicBezTo>
                  <a:cubicBezTo>
                    <a:pt x="16950" y="1126"/>
                    <a:pt x="13950" y="2252"/>
                    <a:pt x="11550" y="3378"/>
                  </a:cubicBezTo>
                  <a:cubicBezTo>
                    <a:pt x="9150" y="4504"/>
                    <a:pt x="7350" y="5630"/>
                    <a:pt x="5550" y="6756"/>
                  </a:cubicBezTo>
                  <a:cubicBezTo>
                    <a:pt x="1950" y="9009"/>
                    <a:pt x="150" y="11295"/>
                    <a:pt x="150" y="13581"/>
                  </a:cubicBezTo>
                  <a:cubicBezTo>
                    <a:pt x="-450" y="15731"/>
                    <a:pt x="750" y="17915"/>
                    <a:pt x="3750" y="20099"/>
                  </a:cubicBezTo>
                  <a:cubicBezTo>
                    <a:pt x="5550" y="20576"/>
                    <a:pt x="7350" y="21088"/>
                    <a:pt x="9150" y="21566"/>
                  </a:cubicBezTo>
                  <a:cubicBezTo>
                    <a:pt x="9150" y="21566"/>
                    <a:pt x="9750" y="21600"/>
                    <a:pt x="9750"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22" name="Freeform 32"/>
            <p:cNvSpPr/>
            <p:nvPr/>
          </p:nvSpPr>
          <p:spPr>
            <a:xfrm>
              <a:off x="898362" y="6570852"/>
              <a:ext cx="111106" cy="28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71" y="21600"/>
                  </a:moveTo>
                  <a:cubicBezTo>
                    <a:pt x="21600" y="21600"/>
                    <a:pt x="21600" y="21600"/>
                    <a:pt x="21600" y="21600"/>
                  </a:cubicBezTo>
                  <a:cubicBezTo>
                    <a:pt x="13886" y="14644"/>
                    <a:pt x="6943" y="7322"/>
                    <a:pt x="0" y="0"/>
                  </a:cubicBezTo>
                  <a:cubicBezTo>
                    <a:pt x="4629" y="7322"/>
                    <a:pt x="10029" y="14644"/>
                    <a:pt x="16971"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23" name="Freeform 33"/>
            <p:cNvSpPr/>
            <p:nvPr/>
          </p:nvSpPr>
          <p:spPr>
            <a:xfrm>
              <a:off x="393628" y="4106881"/>
              <a:ext cx="68252" cy="511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82" y="10901"/>
                  </a:moveTo>
                  <a:cubicBezTo>
                    <a:pt x="10165" y="14535"/>
                    <a:pt x="16518" y="17966"/>
                    <a:pt x="21600" y="21600"/>
                  </a:cubicBezTo>
                  <a:cubicBezTo>
                    <a:pt x="17788" y="17361"/>
                    <a:pt x="15247" y="13121"/>
                    <a:pt x="12706" y="8882"/>
                  </a:cubicBezTo>
                  <a:cubicBezTo>
                    <a:pt x="12706" y="8882"/>
                    <a:pt x="11435" y="8680"/>
                    <a:pt x="11435" y="8680"/>
                  </a:cubicBezTo>
                  <a:cubicBezTo>
                    <a:pt x="7624" y="5854"/>
                    <a:pt x="3812" y="2826"/>
                    <a:pt x="0" y="0"/>
                  </a:cubicBezTo>
                  <a:cubicBezTo>
                    <a:pt x="0" y="404"/>
                    <a:pt x="0" y="1009"/>
                    <a:pt x="0" y="1615"/>
                  </a:cubicBezTo>
                  <a:cubicBezTo>
                    <a:pt x="1271" y="4643"/>
                    <a:pt x="3812" y="7873"/>
                    <a:pt x="5082" y="10901"/>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24" name="Freeform 34"/>
            <p:cNvSpPr/>
            <p:nvPr/>
          </p:nvSpPr>
          <p:spPr>
            <a:xfrm>
              <a:off x="784083" y="3145052"/>
              <a:ext cx="1168189" cy="2716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8" y="21030"/>
                  </a:moveTo>
                  <a:cubicBezTo>
                    <a:pt x="661" y="19052"/>
                    <a:pt x="1396" y="17037"/>
                    <a:pt x="2571" y="15097"/>
                  </a:cubicBezTo>
                  <a:cubicBezTo>
                    <a:pt x="3747" y="13196"/>
                    <a:pt x="5363" y="11332"/>
                    <a:pt x="7273" y="9583"/>
                  </a:cubicBezTo>
                  <a:cubicBezTo>
                    <a:pt x="9110" y="7796"/>
                    <a:pt x="11314" y="6123"/>
                    <a:pt x="13739" y="4525"/>
                  </a:cubicBezTo>
                  <a:cubicBezTo>
                    <a:pt x="14914" y="3727"/>
                    <a:pt x="16163" y="2928"/>
                    <a:pt x="17486" y="2206"/>
                  </a:cubicBezTo>
                  <a:cubicBezTo>
                    <a:pt x="18147" y="1825"/>
                    <a:pt x="18808" y="1445"/>
                    <a:pt x="19469" y="1065"/>
                  </a:cubicBezTo>
                  <a:cubicBezTo>
                    <a:pt x="20131" y="723"/>
                    <a:pt x="20865" y="342"/>
                    <a:pt x="21600" y="0"/>
                  </a:cubicBezTo>
                  <a:cubicBezTo>
                    <a:pt x="21527" y="0"/>
                    <a:pt x="21527" y="0"/>
                    <a:pt x="21527" y="0"/>
                  </a:cubicBezTo>
                  <a:cubicBezTo>
                    <a:pt x="20792" y="342"/>
                    <a:pt x="20057" y="685"/>
                    <a:pt x="19396" y="1027"/>
                  </a:cubicBezTo>
                  <a:cubicBezTo>
                    <a:pt x="18735" y="1407"/>
                    <a:pt x="18073" y="1787"/>
                    <a:pt x="17412" y="2130"/>
                  </a:cubicBezTo>
                  <a:cubicBezTo>
                    <a:pt x="16016" y="2890"/>
                    <a:pt x="14767" y="3651"/>
                    <a:pt x="13592" y="4449"/>
                  </a:cubicBezTo>
                  <a:cubicBezTo>
                    <a:pt x="11094" y="6046"/>
                    <a:pt x="8890" y="7720"/>
                    <a:pt x="6980" y="9469"/>
                  </a:cubicBezTo>
                  <a:cubicBezTo>
                    <a:pt x="4996" y="11256"/>
                    <a:pt x="3380" y="13120"/>
                    <a:pt x="2204" y="15059"/>
                  </a:cubicBezTo>
                  <a:cubicBezTo>
                    <a:pt x="955" y="16923"/>
                    <a:pt x="220" y="18900"/>
                    <a:pt x="0" y="20877"/>
                  </a:cubicBezTo>
                  <a:cubicBezTo>
                    <a:pt x="220" y="21106"/>
                    <a:pt x="367" y="21334"/>
                    <a:pt x="514" y="21600"/>
                  </a:cubicBezTo>
                  <a:cubicBezTo>
                    <a:pt x="514" y="21410"/>
                    <a:pt x="514" y="21220"/>
                    <a:pt x="588" y="210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25" name="Freeform 35"/>
            <p:cNvSpPr/>
            <p:nvPr/>
          </p:nvSpPr>
          <p:spPr>
            <a:xfrm>
              <a:off x="866618" y="6599591"/>
              <a:ext cx="99996" cy="2529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336"/>
                    <a:pt x="10368" y="14672"/>
                    <a:pt x="16416" y="21600"/>
                  </a:cubicBezTo>
                  <a:cubicBezTo>
                    <a:pt x="21600" y="21600"/>
                    <a:pt x="21600" y="21600"/>
                    <a:pt x="21600" y="21600"/>
                  </a:cubicBezTo>
                  <a:cubicBezTo>
                    <a:pt x="13824" y="14672"/>
                    <a:pt x="6912" y="7336"/>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26" name="Freeform 36"/>
            <p:cNvSpPr/>
            <p:nvPr/>
          </p:nvSpPr>
          <p:spPr>
            <a:xfrm>
              <a:off x="784083" y="5896421"/>
              <a:ext cx="114280" cy="674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4596"/>
                    <a:pt x="1490" y="9191"/>
                    <a:pt x="5214" y="13634"/>
                  </a:cubicBezTo>
                  <a:cubicBezTo>
                    <a:pt x="8193" y="15013"/>
                    <a:pt x="10428" y="16545"/>
                    <a:pt x="13407" y="17923"/>
                  </a:cubicBezTo>
                  <a:cubicBezTo>
                    <a:pt x="16386" y="19149"/>
                    <a:pt x="18621" y="20374"/>
                    <a:pt x="21600" y="21600"/>
                  </a:cubicBezTo>
                  <a:cubicBezTo>
                    <a:pt x="20855" y="21294"/>
                    <a:pt x="20855" y="20987"/>
                    <a:pt x="20110" y="20681"/>
                  </a:cubicBezTo>
                  <a:cubicBezTo>
                    <a:pt x="11917" y="15013"/>
                    <a:pt x="7448" y="9191"/>
                    <a:pt x="5959" y="3370"/>
                  </a:cubicBezTo>
                  <a:cubicBezTo>
                    <a:pt x="5214" y="2757"/>
                    <a:pt x="3724" y="2298"/>
                    <a:pt x="2979" y="1685"/>
                  </a:cubicBezTo>
                  <a:cubicBezTo>
                    <a:pt x="1490" y="1072"/>
                    <a:pt x="745" y="460"/>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27" name="Freeform 37"/>
            <p:cNvSpPr/>
            <p:nvPr/>
          </p:nvSpPr>
          <p:spPr>
            <a:xfrm>
              <a:off x="784083" y="5771881"/>
              <a:ext cx="31745" cy="2280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700"/>
                  </a:moveTo>
                  <a:cubicBezTo>
                    <a:pt x="2700" y="13050"/>
                    <a:pt x="5400" y="14850"/>
                    <a:pt x="10800" y="16650"/>
                  </a:cubicBezTo>
                  <a:cubicBezTo>
                    <a:pt x="13500" y="18450"/>
                    <a:pt x="18900" y="19800"/>
                    <a:pt x="21600" y="21600"/>
                  </a:cubicBezTo>
                  <a:cubicBezTo>
                    <a:pt x="18900" y="17100"/>
                    <a:pt x="18900" y="12600"/>
                    <a:pt x="18900" y="8550"/>
                  </a:cubicBezTo>
                  <a:cubicBezTo>
                    <a:pt x="13500" y="5400"/>
                    <a:pt x="8100" y="2700"/>
                    <a:pt x="0" y="0"/>
                  </a:cubicBezTo>
                  <a:cubicBezTo>
                    <a:pt x="0" y="450"/>
                    <a:pt x="0" y="1350"/>
                    <a:pt x="0" y="1800"/>
                  </a:cubicBezTo>
                  <a:cubicBezTo>
                    <a:pt x="0" y="4950"/>
                    <a:pt x="0" y="8550"/>
                    <a:pt x="0" y="117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28" name="Freeform 38"/>
            <p:cNvSpPr/>
            <p:nvPr/>
          </p:nvSpPr>
          <p:spPr>
            <a:xfrm>
              <a:off x="811066" y="6321773"/>
              <a:ext cx="174594" cy="5307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5449"/>
                  </a:moveTo>
                  <a:cubicBezTo>
                    <a:pt x="3436" y="3697"/>
                    <a:pt x="1964" y="1751"/>
                    <a:pt x="0" y="0"/>
                  </a:cubicBezTo>
                  <a:cubicBezTo>
                    <a:pt x="1473" y="3114"/>
                    <a:pt x="3436" y="6422"/>
                    <a:pt x="5400" y="9535"/>
                  </a:cubicBezTo>
                  <a:cubicBezTo>
                    <a:pt x="5891" y="10119"/>
                    <a:pt x="6382" y="10703"/>
                    <a:pt x="6873" y="11286"/>
                  </a:cubicBezTo>
                  <a:cubicBezTo>
                    <a:pt x="10800" y="14789"/>
                    <a:pt x="14727" y="18292"/>
                    <a:pt x="19145" y="21600"/>
                  </a:cubicBezTo>
                  <a:cubicBezTo>
                    <a:pt x="21600" y="21600"/>
                    <a:pt x="21600" y="21600"/>
                    <a:pt x="21600" y="21600"/>
                  </a:cubicBezTo>
                  <a:cubicBezTo>
                    <a:pt x="17182" y="17903"/>
                    <a:pt x="13745" y="14011"/>
                    <a:pt x="10800" y="10119"/>
                  </a:cubicBezTo>
                  <a:cubicBezTo>
                    <a:pt x="8836" y="8562"/>
                    <a:pt x="7364" y="7005"/>
                    <a:pt x="5400" y="544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grpSp>
      <p:sp>
        <p:nvSpPr>
          <p:cNvPr id="230" name="Rectangle 61"/>
          <p:cNvSpPr/>
          <p:nvPr/>
        </p:nvSpPr>
        <p:spPr>
          <a:xfrm>
            <a:off x="-1" y="0"/>
            <a:ext cx="182882" cy="6858000"/>
          </a:xfrm>
          <a:prstGeom prst="rect">
            <a:avLst/>
          </a:prstGeom>
          <a:solidFill>
            <a:srgbClr val="2E5369"/>
          </a:solidFill>
          <a:ln w="12700">
            <a:miter lim="400000"/>
          </a:ln>
        </p:spPr>
        <p:txBody>
          <a:bodyPr lIns="45719" rIns="45719"/>
          <a:lstStyle/>
          <a:p>
            <a:pPr/>
          </a:p>
        </p:txBody>
      </p:sp>
      <p:sp>
        <p:nvSpPr>
          <p:cNvPr id="231" name="Title Text"/>
          <p:cNvSpPr txBox="1"/>
          <p:nvPr>
            <p:ph type="title"/>
          </p:nvPr>
        </p:nvSpPr>
        <p:spPr>
          <a:xfrm>
            <a:off x="1942414" y="609600"/>
            <a:ext cx="6591987" cy="3117040"/>
          </a:xfrm>
          <a:prstGeom prst="rect">
            <a:avLst/>
          </a:prstGeom>
        </p:spPr>
        <p:txBody>
          <a:bodyPr anchor="ctr"/>
          <a:lstStyle>
            <a:lvl1pPr>
              <a:defRPr sz="4800"/>
            </a:lvl1pPr>
          </a:lstStyle>
          <a:p>
            <a:pPr/>
            <a:r>
              <a:t>Title Text</a:t>
            </a:r>
          </a:p>
        </p:txBody>
      </p:sp>
      <p:sp>
        <p:nvSpPr>
          <p:cNvPr id="232" name="Body Level One…"/>
          <p:cNvSpPr txBox="1"/>
          <p:nvPr>
            <p:ph type="body" sz="quarter" idx="1"/>
          </p:nvPr>
        </p:nvSpPr>
        <p:spPr>
          <a:xfrm>
            <a:off x="1942414" y="4354045"/>
            <a:ext cx="6591987" cy="1555865"/>
          </a:xfrm>
          <a:prstGeom prst="rect">
            <a:avLst/>
          </a:prstGeom>
        </p:spPr>
        <p:txBody>
          <a:bodyPr anchor="ctr"/>
          <a:lstStyle>
            <a:lvl1pPr marL="0" indent="0">
              <a:buClrTx/>
              <a:buSzTx/>
              <a:buNone/>
              <a:defRPr>
                <a:solidFill>
                  <a:srgbClr val="595959"/>
                </a:solidFill>
              </a:defRPr>
            </a:lvl1pPr>
            <a:lvl2pPr marL="0" indent="457200">
              <a:buClrTx/>
              <a:buSzTx/>
              <a:buNone/>
              <a:defRPr>
                <a:solidFill>
                  <a:srgbClr val="595959"/>
                </a:solidFill>
              </a:defRPr>
            </a:lvl2pPr>
            <a:lvl3pPr marL="0" indent="914400">
              <a:buClrTx/>
              <a:buSzTx/>
              <a:buNone/>
              <a:defRPr>
                <a:solidFill>
                  <a:srgbClr val="595959"/>
                </a:solidFill>
              </a:defRPr>
            </a:lvl3pPr>
            <a:lvl4pPr marL="0" indent="1371600">
              <a:buClrTx/>
              <a:buSzTx/>
              <a:buNone/>
              <a:defRPr>
                <a:solidFill>
                  <a:srgbClr val="595959"/>
                </a:solidFill>
              </a:defRPr>
            </a:lvl4pPr>
            <a:lvl5pPr marL="0" indent="1828800">
              <a:buClrTx/>
              <a:buSzTx/>
              <a:buNone/>
              <a:defRPr>
                <a:solidFill>
                  <a:srgbClr val="595959"/>
                </a:solidFill>
              </a:defRPr>
            </a:lvl5pPr>
          </a:lstStyle>
          <a:p>
            <a:pPr/>
            <a:r>
              <a:t>Body Level One</a:t>
            </a:r>
          </a:p>
          <a:p>
            <a:pPr lvl="1"/>
            <a:r>
              <a:t>Body Level Two</a:t>
            </a:r>
          </a:p>
          <a:p>
            <a:pPr lvl="2"/>
            <a:r>
              <a:t>Body Level Three</a:t>
            </a:r>
          </a:p>
          <a:p>
            <a:pPr lvl="3"/>
            <a:r>
              <a:t>Body Level Four</a:t>
            </a:r>
          </a:p>
          <a:p>
            <a:pPr lvl="4"/>
            <a:r>
              <a:t>Body Level Five</a:t>
            </a:r>
          </a:p>
        </p:txBody>
      </p:sp>
      <p:sp>
        <p:nvSpPr>
          <p:cNvPr id="233" name="Freeform 11"/>
          <p:cNvSpPr/>
          <p:nvPr/>
        </p:nvSpPr>
        <p:spPr>
          <a:xfrm flipV="1">
            <a:off x="57" y="3166527"/>
            <a:ext cx="1365443" cy="508006"/>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21451" y="10139"/>
                </a:moveTo>
                <a:lnTo>
                  <a:pt x="17835" y="406"/>
                </a:lnTo>
                <a:cubicBezTo>
                  <a:pt x="17811" y="339"/>
                  <a:pt x="17781" y="270"/>
                  <a:pt x="17756" y="203"/>
                </a:cubicBezTo>
                <a:cubicBezTo>
                  <a:pt x="17683" y="0"/>
                  <a:pt x="17607" y="0"/>
                  <a:pt x="17531" y="0"/>
                </a:cubicBezTo>
                <a:lnTo>
                  <a:pt x="16099" y="0"/>
                </a:lnTo>
                <a:lnTo>
                  <a:pt x="0" y="134"/>
                </a:lnTo>
                <a:lnTo>
                  <a:pt x="0" y="21600"/>
                </a:lnTo>
                <a:lnTo>
                  <a:pt x="16099" y="21496"/>
                </a:lnTo>
                <a:lnTo>
                  <a:pt x="17531" y="21496"/>
                </a:lnTo>
                <a:cubicBezTo>
                  <a:pt x="17607" y="21496"/>
                  <a:pt x="17683" y="21295"/>
                  <a:pt x="17756" y="21295"/>
                </a:cubicBezTo>
                <a:cubicBezTo>
                  <a:pt x="17756" y="21090"/>
                  <a:pt x="17835" y="21090"/>
                  <a:pt x="17835" y="21090"/>
                </a:cubicBezTo>
                <a:lnTo>
                  <a:pt x="21451" y="11357"/>
                </a:lnTo>
                <a:cubicBezTo>
                  <a:pt x="21600" y="10951"/>
                  <a:pt x="21600" y="10547"/>
                  <a:pt x="21451" y="10139"/>
                </a:cubicBezTo>
                <a:close/>
              </a:path>
            </a:pathLst>
          </a:custGeom>
          <a:solidFill>
            <a:schemeClr val="accent1"/>
          </a:solidFill>
          <a:ln w="12700">
            <a:miter lim="400000"/>
          </a:ln>
        </p:spPr>
        <p:txBody>
          <a:bodyPr lIns="45719" rIns="45719"/>
          <a:lstStyle/>
          <a:p>
            <a:pPr/>
          </a:p>
        </p:txBody>
      </p:sp>
      <p:sp>
        <p:nvSpPr>
          <p:cNvPr id="234" name="Slide Number"/>
          <p:cNvSpPr txBox="1"/>
          <p:nvPr>
            <p:ph type="sldNum" sz="quarter" idx="2"/>
          </p:nvPr>
        </p:nvSpPr>
        <p:spPr>
          <a:xfrm>
            <a:off x="710532" y="3228582"/>
            <a:ext cx="385674" cy="396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with Caption">
    <p:spTree>
      <p:nvGrpSpPr>
        <p:cNvPr id="1" name=""/>
        <p:cNvGrpSpPr/>
        <p:nvPr/>
      </p:nvGrpSpPr>
      <p:grpSpPr>
        <a:xfrm>
          <a:off x="0" y="0"/>
          <a:ext cx="0" cy="0"/>
          <a:chOff x="0" y="0"/>
          <a:chExt cx="0" cy="0"/>
        </a:xfrm>
      </p:grpSpPr>
      <p:grpSp>
        <p:nvGrpSpPr>
          <p:cNvPr id="253" name="Group 35"/>
          <p:cNvGrpSpPr/>
          <p:nvPr/>
        </p:nvGrpSpPr>
        <p:grpSpPr>
          <a:xfrm>
            <a:off x="1" y="228600"/>
            <a:ext cx="1981201" cy="6638629"/>
            <a:chOff x="0" y="0"/>
            <a:chExt cx="1981200" cy="6638628"/>
          </a:xfrm>
        </p:grpSpPr>
        <p:sp>
          <p:nvSpPr>
            <p:cNvPr id="241" name="Freeform 11"/>
            <p:cNvSpPr/>
            <p:nvPr/>
          </p:nvSpPr>
          <p:spPr>
            <a:xfrm>
              <a:off x="0" y="2346443"/>
              <a:ext cx="69925" cy="6262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636" y="18582"/>
                    <a:pt x="18655" y="15724"/>
                    <a:pt x="16691" y="12706"/>
                  </a:cubicBezTo>
                  <a:cubicBezTo>
                    <a:pt x="10800" y="8576"/>
                    <a:pt x="5891" y="4288"/>
                    <a:pt x="0" y="0"/>
                  </a:cubicBezTo>
                  <a:cubicBezTo>
                    <a:pt x="0" y="5559"/>
                    <a:pt x="0" y="5559"/>
                    <a:pt x="0" y="5559"/>
                  </a:cubicBezTo>
                  <a:cubicBezTo>
                    <a:pt x="5891" y="10165"/>
                    <a:pt x="12764" y="14929"/>
                    <a:pt x="19636" y="19694"/>
                  </a:cubicBezTo>
                  <a:cubicBezTo>
                    <a:pt x="19636" y="20329"/>
                    <a:pt x="20618" y="20965"/>
                    <a:pt x="21600"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42" name="Freeform 12"/>
            <p:cNvSpPr/>
            <p:nvPr/>
          </p:nvSpPr>
          <p:spPr>
            <a:xfrm>
              <a:off x="89348" y="2927929"/>
              <a:ext cx="449333" cy="2322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69" y="15000"/>
                  </a:moveTo>
                  <a:cubicBezTo>
                    <a:pt x="15891" y="17229"/>
                    <a:pt x="18514" y="19414"/>
                    <a:pt x="21446" y="21600"/>
                  </a:cubicBezTo>
                  <a:cubicBezTo>
                    <a:pt x="21446" y="21214"/>
                    <a:pt x="21446" y="20871"/>
                    <a:pt x="21600" y="20486"/>
                  </a:cubicBezTo>
                  <a:cubicBezTo>
                    <a:pt x="19131" y="18643"/>
                    <a:pt x="16817" y="16757"/>
                    <a:pt x="14657" y="14871"/>
                  </a:cubicBezTo>
                  <a:cubicBezTo>
                    <a:pt x="8949" y="9986"/>
                    <a:pt x="4166" y="5014"/>
                    <a:pt x="0" y="0"/>
                  </a:cubicBezTo>
                  <a:cubicBezTo>
                    <a:pt x="309" y="857"/>
                    <a:pt x="617" y="1757"/>
                    <a:pt x="926" y="2614"/>
                  </a:cubicBezTo>
                  <a:cubicBezTo>
                    <a:pt x="4629" y="6771"/>
                    <a:pt x="8640" y="10929"/>
                    <a:pt x="13269" y="150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43" name="Freeform 13"/>
            <p:cNvSpPr/>
            <p:nvPr/>
          </p:nvSpPr>
          <p:spPr>
            <a:xfrm>
              <a:off x="560692" y="5218460"/>
              <a:ext cx="423435" cy="1420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9" y="1543"/>
                  </a:moveTo>
                  <a:cubicBezTo>
                    <a:pt x="818" y="1052"/>
                    <a:pt x="327" y="561"/>
                    <a:pt x="0" y="0"/>
                  </a:cubicBezTo>
                  <a:cubicBezTo>
                    <a:pt x="0" y="701"/>
                    <a:pt x="0" y="1332"/>
                    <a:pt x="0" y="2034"/>
                  </a:cubicBezTo>
                  <a:cubicBezTo>
                    <a:pt x="3436" y="5961"/>
                    <a:pt x="7200" y="9818"/>
                    <a:pt x="11127" y="13605"/>
                  </a:cubicBezTo>
                  <a:cubicBezTo>
                    <a:pt x="13909" y="16270"/>
                    <a:pt x="17018" y="18935"/>
                    <a:pt x="20127" y="21600"/>
                  </a:cubicBezTo>
                  <a:cubicBezTo>
                    <a:pt x="21600" y="21600"/>
                    <a:pt x="21600" y="21600"/>
                    <a:pt x="21600" y="21600"/>
                  </a:cubicBezTo>
                  <a:cubicBezTo>
                    <a:pt x="18491" y="18865"/>
                    <a:pt x="15382" y="16130"/>
                    <a:pt x="12600" y="13325"/>
                  </a:cubicBezTo>
                  <a:cubicBezTo>
                    <a:pt x="8509" y="9468"/>
                    <a:pt x="4745" y="5540"/>
                    <a:pt x="1309" y="1543"/>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44" name="Freeform 14"/>
            <p:cNvSpPr/>
            <p:nvPr/>
          </p:nvSpPr>
          <p:spPr>
            <a:xfrm>
              <a:off x="666874" y="6275199"/>
              <a:ext cx="119132" cy="363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6" y="21600"/>
                  </a:moveTo>
                  <a:cubicBezTo>
                    <a:pt x="21600" y="21600"/>
                    <a:pt x="21600" y="21600"/>
                    <a:pt x="21600" y="21600"/>
                  </a:cubicBezTo>
                  <a:cubicBezTo>
                    <a:pt x="14011" y="14491"/>
                    <a:pt x="7005" y="7382"/>
                    <a:pt x="0" y="0"/>
                  </a:cubicBezTo>
                  <a:cubicBezTo>
                    <a:pt x="4670" y="7382"/>
                    <a:pt x="9924" y="14491"/>
                    <a:pt x="16346"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45" name="Freeform 15"/>
            <p:cNvSpPr/>
            <p:nvPr/>
          </p:nvSpPr>
          <p:spPr>
            <a:xfrm>
              <a:off x="69924" y="2972659"/>
              <a:ext cx="571053" cy="33286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8" y="19745"/>
                  </a:moveTo>
                  <a:cubicBezTo>
                    <a:pt x="17596" y="18489"/>
                    <a:pt x="15775" y="17232"/>
                    <a:pt x="14076" y="15976"/>
                  </a:cubicBezTo>
                  <a:cubicBezTo>
                    <a:pt x="10193" y="13074"/>
                    <a:pt x="7160" y="10082"/>
                    <a:pt x="4854" y="7060"/>
                  </a:cubicBezTo>
                  <a:cubicBezTo>
                    <a:pt x="3519" y="5235"/>
                    <a:pt x="2427" y="3381"/>
                    <a:pt x="1456" y="1526"/>
                  </a:cubicBezTo>
                  <a:cubicBezTo>
                    <a:pt x="971" y="1017"/>
                    <a:pt x="485" y="509"/>
                    <a:pt x="0" y="0"/>
                  </a:cubicBezTo>
                  <a:cubicBezTo>
                    <a:pt x="971" y="2363"/>
                    <a:pt x="2306" y="4757"/>
                    <a:pt x="4004" y="7090"/>
                  </a:cubicBezTo>
                  <a:cubicBezTo>
                    <a:pt x="6189" y="10142"/>
                    <a:pt x="9222" y="13134"/>
                    <a:pt x="12984" y="16065"/>
                  </a:cubicBezTo>
                  <a:cubicBezTo>
                    <a:pt x="14926" y="17531"/>
                    <a:pt x="17110" y="18967"/>
                    <a:pt x="19416" y="20373"/>
                  </a:cubicBezTo>
                  <a:cubicBezTo>
                    <a:pt x="20144" y="20792"/>
                    <a:pt x="20872" y="21181"/>
                    <a:pt x="21600" y="21600"/>
                  </a:cubicBezTo>
                  <a:cubicBezTo>
                    <a:pt x="21357" y="21450"/>
                    <a:pt x="21236" y="21331"/>
                    <a:pt x="21115" y="21181"/>
                  </a:cubicBezTo>
                  <a:cubicBezTo>
                    <a:pt x="20508" y="20702"/>
                    <a:pt x="20022" y="20224"/>
                    <a:pt x="19658" y="19745"/>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46" name="Freeform 16"/>
            <p:cNvSpPr/>
            <p:nvPr/>
          </p:nvSpPr>
          <p:spPr>
            <a:xfrm>
              <a:off x="18152" y="0"/>
              <a:ext cx="71197" cy="2927930"/>
            </a:xfrm>
            <a:custGeom>
              <a:avLst/>
              <a:gdLst/>
              <a:ahLst/>
              <a:cxnLst>
                <a:cxn ang="0">
                  <a:pos x="wd2" y="hd2"/>
                </a:cxn>
                <a:cxn ang="5400000">
                  <a:pos x="wd2" y="hd2"/>
                </a:cxn>
                <a:cxn ang="10800000">
                  <a:pos x="wd2" y="hd2"/>
                </a:cxn>
                <a:cxn ang="16200000">
                  <a:pos x="wd2" y="hd2"/>
                </a:cxn>
              </a:cxnLst>
              <a:rect l="0" t="0" r="r" b="b"/>
              <a:pathLst>
                <a:path w="20835" h="21600" fill="norm" stroke="1" extrusionOk="0">
                  <a:moveTo>
                    <a:pt x="9565" y="19627"/>
                  </a:moveTo>
                  <a:cubicBezTo>
                    <a:pt x="10505" y="19763"/>
                    <a:pt x="10505" y="19899"/>
                    <a:pt x="10505" y="20035"/>
                  </a:cubicBezTo>
                  <a:cubicBezTo>
                    <a:pt x="13322" y="20511"/>
                    <a:pt x="17078" y="20988"/>
                    <a:pt x="19896" y="21498"/>
                  </a:cubicBezTo>
                  <a:cubicBezTo>
                    <a:pt x="19896" y="21532"/>
                    <a:pt x="19896" y="21566"/>
                    <a:pt x="20835" y="21600"/>
                  </a:cubicBezTo>
                  <a:cubicBezTo>
                    <a:pt x="18957" y="20920"/>
                    <a:pt x="17078" y="20273"/>
                    <a:pt x="15200" y="19593"/>
                  </a:cubicBezTo>
                  <a:cubicBezTo>
                    <a:pt x="7687" y="16123"/>
                    <a:pt x="3931" y="12654"/>
                    <a:pt x="3931" y="9150"/>
                  </a:cubicBezTo>
                  <a:cubicBezTo>
                    <a:pt x="4870" y="6089"/>
                    <a:pt x="7687" y="3061"/>
                    <a:pt x="13322" y="0"/>
                  </a:cubicBezTo>
                  <a:cubicBezTo>
                    <a:pt x="10505" y="0"/>
                    <a:pt x="10505" y="0"/>
                    <a:pt x="10505" y="0"/>
                  </a:cubicBezTo>
                  <a:cubicBezTo>
                    <a:pt x="3931" y="3027"/>
                    <a:pt x="1113" y="6089"/>
                    <a:pt x="174" y="9150"/>
                  </a:cubicBezTo>
                  <a:cubicBezTo>
                    <a:pt x="-765" y="12654"/>
                    <a:pt x="2052" y="16123"/>
                    <a:pt x="9565" y="19627"/>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47" name="Freeform 17"/>
            <p:cNvSpPr/>
            <p:nvPr/>
          </p:nvSpPr>
          <p:spPr>
            <a:xfrm>
              <a:off x="54385" y="2715463"/>
              <a:ext cx="54387" cy="4938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541" y="3836"/>
                    <a:pt x="3812" y="7469"/>
                    <a:pt x="6353" y="11305"/>
                  </a:cubicBezTo>
                  <a:cubicBezTo>
                    <a:pt x="11435" y="14736"/>
                    <a:pt x="16518" y="18168"/>
                    <a:pt x="21600" y="21600"/>
                  </a:cubicBezTo>
                  <a:cubicBezTo>
                    <a:pt x="19059" y="17563"/>
                    <a:pt x="16518" y="13323"/>
                    <a:pt x="13976" y="9286"/>
                  </a:cubicBezTo>
                  <a:cubicBezTo>
                    <a:pt x="12706" y="9084"/>
                    <a:pt x="12706" y="8882"/>
                    <a:pt x="12706" y="8680"/>
                  </a:cubicBezTo>
                  <a:cubicBezTo>
                    <a:pt x="8894" y="5652"/>
                    <a:pt x="3812" y="2826"/>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48" name="Freeform 18"/>
            <p:cNvSpPr/>
            <p:nvPr/>
          </p:nvSpPr>
          <p:spPr>
            <a:xfrm>
              <a:off x="534794" y="5250144"/>
              <a:ext cx="132081" cy="10250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016"/>
                    <a:pt x="1054" y="6032"/>
                    <a:pt x="2634" y="9049"/>
                  </a:cubicBezTo>
                  <a:cubicBezTo>
                    <a:pt x="4215" y="11384"/>
                    <a:pt x="6322" y="13816"/>
                    <a:pt x="8956" y="16151"/>
                  </a:cubicBezTo>
                  <a:cubicBezTo>
                    <a:pt x="10010" y="16735"/>
                    <a:pt x="11590" y="17319"/>
                    <a:pt x="12644" y="17903"/>
                  </a:cubicBezTo>
                  <a:cubicBezTo>
                    <a:pt x="15805" y="19168"/>
                    <a:pt x="18439" y="20335"/>
                    <a:pt x="21600" y="21600"/>
                  </a:cubicBezTo>
                  <a:cubicBezTo>
                    <a:pt x="21073" y="21308"/>
                    <a:pt x="20546" y="20919"/>
                    <a:pt x="20020" y="20627"/>
                  </a:cubicBezTo>
                  <a:cubicBezTo>
                    <a:pt x="13698" y="16735"/>
                    <a:pt x="9483" y="12843"/>
                    <a:pt x="6849" y="8951"/>
                  </a:cubicBezTo>
                  <a:cubicBezTo>
                    <a:pt x="5795" y="6616"/>
                    <a:pt x="4741" y="4378"/>
                    <a:pt x="4215" y="2141"/>
                  </a:cubicBezTo>
                  <a:cubicBezTo>
                    <a:pt x="4215" y="2043"/>
                    <a:pt x="3688" y="1946"/>
                    <a:pt x="3688" y="1751"/>
                  </a:cubicBezTo>
                  <a:cubicBezTo>
                    <a:pt x="2634" y="1168"/>
                    <a:pt x="1054" y="584"/>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49" name="Freeform 19"/>
            <p:cNvSpPr/>
            <p:nvPr/>
          </p:nvSpPr>
          <p:spPr>
            <a:xfrm>
              <a:off x="538679" y="1170426"/>
              <a:ext cx="1442522" cy="40480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 y="21010"/>
                  </a:moveTo>
                  <a:cubicBezTo>
                    <a:pt x="480" y="18992"/>
                    <a:pt x="1248" y="17000"/>
                    <a:pt x="2400" y="15081"/>
                  </a:cubicBezTo>
                  <a:cubicBezTo>
                    <a:pt x="3600" y="13162"/>
                    <a:pt x="5232" y="11317"/>
                    <a:pt x="7152" y="9545"/>
                  </a:cubicBezTo>
                  <a:cubicBezTo>
                    <a:pt x="9072" y="7774"/>
                    <a:pt x="11280" y="6101"/>
                    <a:pt x="13680" y="4502"/>
                  </a:cubicBezTo>
                  <a:cubicBezTo>
                    <a:pt x="14880" y="3715"/>
                    <a:pt x="16176" y="2928"/>
                    <a:pt x="17472" y="2190"/>
                  </a:cubicBezTo>
                  <a:cubicBezTo>
                    <a:pt x="18144" y="1821"/>
                    <a:pt x="18816" y="1427"/>
                    <a:pt x="19488" y="1082"/>
                  </a:cubicBezTo>
                  <a:cubicBezTo>
                    <a:pt x="20208" y="713"/>
                    <a:pt x="20880" y="369"/>
                    <a:pt x="21600" y="25"/>
                  </a:cubicBezTo>
                  <a:cubicBezTo>
                    <a:pt x="21600" y="0"/>
                    <a:pt x="21600" y="0"/>
                    <a:pt x="21600" y="0"/>
                  </a:cubicBezTo>
                  <a:cubicBezTo>
                    <a:pt x="20832" y="344"/>
                    <a:pt x="20160" y="689"/>
                    <a:pt x="19440" y="1058"/>
                  </a:cubicBezTo>
                  <a:cubicBezTo>
                    <a:pt x="18768" y="1402"/>
                    <a:pt x="18096" y="1771"/>
                    <a:pt x="17424" y="2165"/>
                  </a:cubicBezTo>
                  <a:cubicBezTo>
                    <a:pt x="16080" y="2903"/>
                    <a:pt x="14784" y="3666"/>
                    <a:pt x="13584" y="4453"/>
                  </a:cubicBezTo>
                  <a:cubicBezTo>
                    <a:pt x="11136" y="6052"/>
                    <a:pt x="8880" y="7725"/>
                    <a:pt x="6960" y="9496"/>
                  </a:cubicBezTo>
                  <a:cubicBezTo>
                    <a:pt x="4992" y="11243"/>
                    <a:pt x="3360" y="13113"/>
                    <a:pt x="2160" y="15031"/>
                  </a:cubicBezTo>
                  <a:cubicBezTo>
                    <a:pt x="912" y="16975"/>
                    <a:pt x="144" y="18968"/>
                    <a:pt x="0" y="21010"/>
                  </a:cubicBezTo>
                  <a:cubicBezTo>
                    <a:pt x="0" y="21059"/>
                    <a:pt x="0" y="21083"/>
                    <a:pt x="0" y="21133"/>
                  </a:cubicBezTo>
                  <a:cubicBezTo>
                    <a:pt x="96" y="21280"/>
                    <a:pt x="192" y="21452"/>
                    <a:pt x="336" y="21600"/>
                  </a:cubicBezTo>
                  <a:cubicBezTo>
                    <a:pt x="336" y="21403"/>
                    <a:pt x="336" y="21206"/>
                    <a:pt x="336" y="2101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50" name="Freeform 20"/>
            <p:cNvSpPr/>
            <p:nvPr/>
          </p:nvSpPr>
          <p:spPr>
            <a:xfrm>
              <a:off x="640976" y="6301291"/>
              <a:ext cx="112658" cy="337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101"/>
                    <a:pt x="9874" y="14499"/>
                    <a:pt x="16046" y="21600"/>
                  </a:cubicBezTo>
                  <a:cubicBezTo>
                    <a:pt x="21600" y="21600"/>
                    <a:pt x="21600" y="21600"/>
                    <a:pt x="21600" y="21600"/>
                  </a:cubicBezTo>
                  <a:cubicBezTo>
                    <a:pt x="14194" y="14499"/>
                    <a:pt x="6789" y="7101"/>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51" name="Freeform 21"/>
            <p:cNvSpPr/>
            <p:nvPr/>
          </p:nvSpPr>
          <p:spPr>
            <a:xfrm>
              <a:off x="534794" y="5130865"/>
              <a:ext cx="25899" cy="221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00" y="19800"/>
                  </a:moveTo>
                  <a:cubicBezTo>
                    <a:pt x="18900" y="20700"/>
                    <a:pt x="21600" y="21150"/>
                    <a:pt x="21600" y="21600"/>
                  </a:cubicBezTo>
                  <a:cubicBezTo>
                    <a:pt x="21600" y="17100"/>
                    <a:pt x="21600" y="13050"/>
                    <a:pt x="21600" y="8550"/>
                  </a:cubicBezTo>
                  <a:cubicBezTo>
                    <a:pt x="13500" y="5850"/>
                    <a:pt x="8100" y="2700"/>
                    <a:pt x="2700" y="0"/>
                  </a:cubicBezTo>
                  <a:cubicBezTo>
                    <a:pt x="0" y="4050"/>
                    <a:pt x="0" y="7650"/>
                    <a:pt x="0" y="11700"/>
                  </a:cubicBezTo>
                  <a:cubicBezTo>
                    <a:pt x="5400" y="14400"/>
                    <a:pt x="13500" y="17100"/>
                    <a:pt x="18900" y="198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52" name="Freeform 22"/>
            <p:cNvSpPr/>
            <p:nvPr/>
          </p:nvSpPr>
          <p:spPr>
            <a:xfrm>
              <a:off x="590475" y="6016138"/>
              <a:ext cx="165748" cy="622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08" y="2880"/>
                  </a:moveTo>
                  <a:cubicBezTo>
                    <a:pt x="2077" y="1920"/>
                    <a:pt x="831" y="960"/>
                    <a:pt x="0" y="0"/>
                  </a:cubicBezTo>
                  <a:cubicBezTo>
                    <a:pt x="1246" y="2560"/>
                    <a:pt x="2908" y="5120"/>
                    <a:pt x="4985" y="7680"/>
                  </a:cubicBezTo>
                  <a:cubicBezTo>
                    <a:pt x="5400" y="8480"/>
                    <a:pt x="5815" y="9120"/>
                    <a:pt x="6646" y="9920"/>
                  </a:cubicBezTo>
                  <a:cubicBezTo>
                    <a:pt x="11215" y="13760"/>
                    <a:pt x="16200" y="17760"/>
                    <a:pt x="21185" y="21600"/>
                  </a:cubicBezTo>
                  <a:cubicBezTo>
                    <a:pt x="21600" y="21600"/>
                    <a:pt x="21600" y="21600"/>
                    <a:pt x="21600" y="21600"/>
                  </a:cubicBezTo>
                  <a:cubicBezTo>
                    <a:pt x="17031" y="17440"/>
                    <a:pt x="13292" y="13280"/>
                    <a:pt x="9969" y="8960"/>
                  </a:cubicBezTo>
                  <a:cubicBezTo>
                    <a:pt x="7477" y="6880"/>
                    <a:pt x="5400" y="4960"/>
                    <a:pt x="2908" y="288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grpSp>
      <p:grpSp>
        <p:nvGrpSpPr>
          <p:cNvPr id="266" name="Group 48"/>
          <p:cNvGrpSpPr/>
          <p:nvPr/>
        </p:nvGrpSpPr>
        <p:grpSpPr>
          <a:xfrm>
            <a:off x="20421" y="748"/>
            <a:ext cx="1952272" cy="6852506"/>
            <a:chOff x="0" y="0"/>
            <a:chExt cx="1952271" cy="6852504"/>
          </a:xfrm>
        </p:grpSpPr>
        <p:sp>
          <p:nvSpPr>
            <p:cNvPr id="254" name="Freeform 27"/>
            <p:cNvSpPr/>
            <p:nvPr/>
          </p:nvSpPr>
          <p:spPr>
            <a:xfrm>
              <a:off x="0" y="-1"/>
              <a:ext cx="409501" cy="44010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8" y="4930"/>
                  </a:moveTo>
                  <a:cubicBezTo>
                    <a:pt x="2307" y="6762"/>
                    <a:pt x="3565" y="8617"/>
                    <a:pt x="5452" y="10448"/>
                  </a:cubicBezTo>
                  <a:cubicBezTo>
                    <a:pt x="7130" y="12279"/>
                    <a:pt x="9227" y="14110"/>
                    <a:pt x="11953" y="15942"/>
                  </a:cubicBezTo>
                  <a:cubicBezTo>
                    <a:pt x="14470" y="17773"/>
                    <a:pt x="17616" y="19581"/>
                    <a:pt x="21181" y="21389"/>
                  </a:cubicBezTo>
                  <a:cubicBezTo>
                    <a:pt x="21390" y="21459"/>
                    <a:pt x="21600" y="21530"/>
                    <a:pt x="21600" y="21600"/>
                  </a:cubicBezTo>
                  <a:cubicBezTo>
                    <a:pt x="21390" y="21248"/>
                    <a:pt x="20971" y="20872"/>
                    <a:pt x="20761" y="20520"/>
                  </a:cubicBezTo>
                  <a:cubicBezTo>
                    <a:pt x="20761" y="20450"/>
                    <a:pt x="20761" y="20379"/>
                    <a:pt x="20761" y="20332"/>
                  </a:cubicBezTo>
                  <a:cubicBezTo>
                    <a:pt x="17825" y="18853"/>
                    <a:pt x="15309" y="17397"/>
                    <a:pt x="13212" y="15918"/>
                  </a:cubicBezTo>
                  <a:cubicBezTo>
                    <a:pt x="10485" y="14087"/>
                    <a:pt x="8179" y="12279"/>
                    <a:pt x="6291" y="10424"/>
                  </a:cubicBezTo>
                  <a:cubicBezTo>
                    <a:pt x="4404" y="8593"/>
                    <a:pt x="2936" y="6762"/>
                    <a:pt x="1887" y="4907"/>
                  </a:cubicBezTo>
                  <a:cubicBezTo>
                    <a:pt x="1468" y="3991"/>
                    <a:pt x="1049" y="3076"/>
                    <a:pt x="629" y="2160"/>
                  </a:cubicBezTo>
                  <a:cubicBezTo>
                    <a:pt x="419" y="1432"/>
                    <a:pt x="210" y="728"/>
                    <a:pt x="210" y="0"/>
                  </a:cubicBezTo>
                  <a:cubicBezTo>
                    <a:pt x="0" y="0"/>
                    <a:pt x="0" y="0"/>
                    <a:pt x="0" y="0"/>
                  </a:cubicBezTo>
                  <a:cubicBezTo>
                    <a:pt x="0" y="728"/>
                    <a:pt x="210" y="1432"/>
                    <a:pt x="210" y="2160"/>
                  </a:cubicBezTo>
                  <a:cubicBezTo>
                    <a:pt x="629" y="3076"/>
                    <a:pt x="839" y="3991"/>
                    <a:pt x="1468" y="49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55" name="Freeform 28"/>
            <p:cNvSpPr/>
            <p:nvPr/>
          </p:nvSpPr>
          <p:spPr>
            <a:xfrm>
              <a:off x="433309" y="4315724"/>
              <a:ext cx="350776" cy="15806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09" y="14989"/>
                  </a:moveTo>
                  <a:cubicBezTo>
                    <a:pt x="15709" y="17215"/>
                    <a:pt x="18409" y="19440"/>
                    <a:pt x="21600" y="21600"/>
                  </a:cubicBezTo>
                  <a:cubicBezTo>
                    <a:pt x="21600" y="21142"/>
                    <a:pt x="21600" y="20618"/>
                    <a:pt x="21600" y="20160"/>
                  </a:cubicBezTo>
                  <a:cubicBezTo>
                    <a:pt x="21600" y="20095"/>
                    <a:pt x="21600" y="19964"/>
                    <a:pt x="21600" y="19898"/>
                  </a:cubicBezTo>
                  <a:cubicBezTo>
                    <a:pt x="19391" y="18196"/>
                    <a:pt x="17182" y="16495"/>
                    <a:pt x="15218" y="14793"/>
                  </a:cubicBezTo>
                  <a:cubicBezTo>
                    <a:pt x="9327" y="9949"/>
                    <a:pt x="4173" y="4975"/>
                    <a:pt x="0" y="0"/>
                  </a:cubicBezTo>
                  <a:cubicBezTo>
                    <a:pt x="491" y="1375"/>
                    <a:pt x="982" y="2749"/>
                    <a:pt x="1718" y="4124"/>
                  </a:cubicBezTo>
                  <a:cubicBezTo>
                    <a:pt x="5155" y="7789"/>
                    <a:pt x="8836" y="11389"/>
                    <a:pt x="13009" y="1498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56" name="Freeform 29"/>
            <p:cNvSpPr/>
            <p:nvPr/>
          </p:nvSpPr>
          <p:spPr>
            <a:xfrm>
              <a:off x="811066" y="5861934"/>
              <a:ext cx="357124" cy="990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 y="1565"/>
                  </a:moveTo>
                  <a:cubicBezTo>
                    <a:pt x="960" y="1043"/>
                    <a:pt x="480" y="522"/>
                    <a:pt x="0" y="0"/>
                  </a:cubicBezTo>
                  <a:cubicBezTo>
                    <a:pt x="0" y="939"/>
                    <a:pt x="0" y="1983"/>
                    <a:pt x="240" y="3026"/>
                  </a:cubicBezTo>
                  <a:cubicBezTo>
                    <a:pt x="3360" y="6470"/>
                    <a:pt x="6480" y="9913"/>
                    <a:pt x="10080" y="13252"/>
                  </a:cubicBezTo>
                  <a:cubicBezTo>
                    <a:pt x="12960" y="16070"/>
                    <a:pt x="16080" y="18887"/>
                    <a:pt x="19200" y="21600"/>
                  </a:cubicBezTo>
                  <a:cubicBezTo>
                    <a:pt x="21600" y="21600"/>
                    <a:pt x="21600" y="21600"/>
                    <a:pt x="21600" y="21600"/>
                  </a:cubicBezTo>
                  <a:cubicBezTo>
                    <a:pt x="18240" y="18783"/>
                    <a:pt x="15120" y="15861"/>
                    <a:pt x="12000" y="12835"/>
                  </a:cubicBezTo>
                  <a:cubicBezTo>
                    <a:pt x="8160" y="9183"/>
                    <a:pt x="4800" y="5322"/>
                    <a:pt x="1440" y="1565"/>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57" name="Freeform 30"/>
            <p:cNvSpPr/>
            <p:nvPr/>
          </p:nvSpPr>
          <p:spPr>
            <a:xfrm>
              <a:off x="409500" y="4363625"/>
              <a:ext cx="457119" cy="2235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70" y="18917"/>
                  </a:moveTo>
                  <a:cubicBezTo>
                    <a:pt x="17468" y="17946"/>
                    <a:pt x="15965" y="16928"/>
                    <a:pt x="14650" y="15911"/>
                  </a:cubicBezTo>
                  <a:cubicBezTo>
                    <a:pt x="10706" y="12997"/>
                    <a:pt x="7701" y="9991"/>
                    <a:pt x="5447" y="6984"/>
                  </a:cubicBezTo>
                  <a:cubicBezTo>
                    <a:pt x="4132" y="5504"/>
                    <a:pt x="3193" y="3978"/>
                    <a:pt x="2442" y="2451"/>
                  </a:cubicBezTo>
                  <a:cubicBezTo>
                    <a:pt x="1690" y="1619"/>
                    <a:pt x="751" y="833"/>
                    <a:pt x="0" y="0"/>
                  </a:cubicBezTo>
                  <a:cubicBezTo>
                    <a:pt x="939" y="2359"/>
                    <a:pt x="2254" y="4718"/>
                    <a:pt x="3944" y="7030"/>
                  </a:cubicBezTo>
                  <a:cubicBezTo>
                    <a:pt x="6198" y="10083"/>
                    <a:pt x="9203" y="13090"/>
                    <a:pt x="12960" y="16050"/>
                  </a:cubicBezTo>
                  <a:cubicBezTo>
                    <a:pt x="14838" y="17484"/>
                    <a:pt x="16904" y="18964"/>
                    <a:pt x="19346" y="20397"/>
                  </a:cubicBezTo>
                  <a:cubicBezTo>
                    <a:pt x="20097" y="20767"/>
                    <a:pt x="20849" y="21184"/>
                    <a:pt x="21600" y="21600"/>
                  </a:cubicBezTo>
                  <a:cubicBezTo>
                    <a:pt x="21412" y="21461"/>
                    <a:pt x="21224" y="21322"/>
                    <a:pt x="21037" y="21184"/>
                  </a:cubicBezTo>
                  <a:cubicBezTo>
                    <a:pt x="20285" y="20444"/>
                    <a:pt x="19534" y="19657"/>
                    <a:pt x="18970" y="18917"/>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58" name="Freeform 31"/>
            <p:cNvSpPr/>
            <p:nvPr/>
          </p:nvSpPr>
          <p:spPr>
            <a:xfrm>
              <a:off x="368068" y="1288451"/>
              <a:ext cx="141428" cy="3027274"/>
            </a:xfrm>
            <a:custGeom>
              <a:avLst/>
              <a:gdLst/>
              <a:ahLst/>
              <a:cxnLst>
                <a:cxn ang="0">
                  <a:pos x="wd2" y="hd2"/>
                </a:cxn>
                <a:cxn ang="5400000">
                  <a:pos x="wd2" y="hd2"/>
                </a:cxn>
                <a:cxn ang="10800000">
                  <a:pos x="wd2" y="hd2"/>
                </a:cxn>
                <a:cxn ang="16200000">
                  <a:pos x="wd2" y="hd2"/>
                </a:cxn>
              </a:cxnLst>
              <a:rect l="0" t="0" r="r" b="b"/>
              <a:pathLst>
                <a:path w="21150" h="21600" fill="norm" stroke="1" extrusionOk="0">
                  <a:moveTo>
                    <a:pt x="9750" y="21600"/>
                  </a:moveTo>
                  <a:cubicBezTo>
                    <a:pt x="8550" y="21191"/>
                    <a:pt x="7950" y="20781"/>
                    <a:pt x="7350" y="20372"/>
                  </a:cubicBezTo>
                  <a:cubicBezTo>
                    <a:pt x="4350" y="18085"/>
                    <a:pt x="2550" y="15833"/>
                    <a:pt x="2550" y="13581"/>
                  </a:cubicBezTo>
                  <a:cubicBezTo>
                    <a:pt x="2550" y="11295"/>
                    <a:pt x="4350" y="9043"/>
                    <a:pt x="7350" y="6756"/>
                  </a:cubicBezTo>
                  <a:cubicBezTo>
                    <a:pt x="8550" y="5630"/>
                    <a:pt x="10350" y="4504"/>
                    <a:pt x="12750" y="3378"/>
                  </a:cubicBezTo>
                  <a:cubicBezTo>
                    <a:pt x="15150" y="2252"/>
                    <a:pt x="17550" y="1126"/>
                    <a:pt x="21150" y="0"/>
                  </a:cubicBezTo>
                  <a:cubicBezTo>
                    <a:pt x="20550" y="0"/>
                    <a:pt x="20550" y="0"/>
                    <a:pt x="20550" y="0"/>
                  </a:cubicBezTo>
                  <a:cubicBezTo>
                    <a:pt x="16950" y="1126"/>
                    <a:pt x="13950" y="2252"/>
                    <a:pt x="11550" y="3378"/>
                  </a:cubicBezTo>
                  <a:cubicBezTo>
                    <a:pt x="9150" y="4504"/>
                    <a:pt x="7350" y="5630"/>
                    <a:pt x="5550" y="6756"/>
                  </a:cubicBezTo>
                  <a:cubicBezTo>
                    <a:pt x="1950" y="9009"/>
                    <a:pt x="150" y="11295"/>
                    <a:pt x="150" y="13581"/>
                  </a:cubicBezTo>
                  <a:cubicBezTo>
                    <a:pt x="-450" y="15731"/>
                    <a:pt x="750" y="17915"/>
                    <a:pt x="3750" y="20099"/>
                  </a:cubicBezTo>
                  <a:cubicBezTo>
                    <a:pt x="5550" y="20576"/>
                    <a:pt x="7350" y="21088"/>
                    <a:pt x="9150" y="21566"/>
                  </a:cubicBezTo>
                  <a:cubicBezTo>
                    <a:pt x="9150" y="21566"/>
                    <a:pt x="9750" y="21600"/>
                    <a:pt x="9750"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59" name="Freeform 32"/>
            <p:cNvSpPr/>
            <p:nvPr/>
          </p:nvSpPr>
          <p:spPr>
            <a:xfrm>
              <a:off x="898362" y="6570852"/>
              <a:ext cx="111106" cy="28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71" y="21600"/>
                  </a:moveTo>
                  <a:cubicBezTo>
                    <a:pt x="21600" y="21600"/>
                    <a:pt x="21600" y="21600"/>
                    <a:pt x="21600" y="21600"/>
                  </a:cubicBezTo>
                  <a:cubicBezTo>
                    <a:pt x="13886" y="14644"/>
                    <a:pt x="6943" y="7322"/>
                    <a:pt x="0" y="0"/>
                  </a:cubicBezTo>
                  <a:cubicBezTo>
                    <a:pt x="4629" y="7322"/>
                    <a:pt x="10029" y="14644"/>
                    <a:pt x="16971"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60" name="Freeform 33"/>
            <p:cNvSpPr/>
            <p:nvPr/>
          </p:nvSpPr>
          <p:spPr>
            <a:xfrm>
              <a:off x="393628" y="4106881"/>
              <a:ext cx="68252" cy="511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82" y="10901"/>
                  </a:moveTo>
                  <a:cubicBezTo>
                    <a:pt x="10165" y="14535"/>
                    <a:pt x="16518" y="17966"/>
                    <a:pt x="21600" y="21600"/>
                  </a:cubicBezTo>
                  <a:cubicBezTo>
                    <a:pt x="17788" y="17361"/>
                    <a:pt x="15247" y="13121"/>
                    <a:pt x="12706" y="8882"/>
                  </a:cubicBezTo>
                  <a:cubicBezTo>
                    <a:pt x="12706" y="8882"/>
                    <a:pt x="11435" y="8680"/>
                    <a:pt x="11435" y="8680"/>
                  </a:cubicBezTo>
                  <a:cubicBezTo>
                    <a:pt x="7624" y="5854"/>
                    <a:pt x="3812" y="2826"/>
                    <a:pt x="0" y="0"/>
                  </a:cubicBezTo>
                  <a:cubicBezTo>
                    <a:pt x="0" y="404"/>
                    <a:pt x="0" y="1009"/>
                    <a:pt x="0" y="1615"/>
                  </a:cubicBezTo>
                  <a:cubicBezTo>
                    <a:pt x="1271" y="4643"/>
                    <a:pt x="3812" y="7873"/>
                    <a:pt x="5082" y="10901"/>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61" name="Freeform 34"/>
            <p:cNvSpPr/>
            <p:nvPr/>
          </p:nvSpPr>
          <p:spPr>
            <a:xfrm>
              <a:off x="784083" y="3145052"/>
              <a:ext cx="1168189" cy="2716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8" y="21030"/>
                  </a:moveTo>
                  <a:cubicBezTo>
                    <a:pt x="661" y="19052"/>
                    <a:pt x="1396" y="17037"/>
                    <a:pt x="2571" y="15097"/>
                  </a:cubicBezTo>
                  <a:cubicBezTo>
                    <a:pt x="3747" y="13196"/>
                    <a:pt x="5363" y="11332"/>
                    <a:pt x="7273" y="9583"/>
                  </a:cubicBezTo>
                  <a:cubicBezTo>
                    <a:pt x="9110" y="7796"/>
                    <a:pt x="11314" y="6123"/>
                    <a:pt x="13739" y="4525"/>
                  </a:cubicBezTo>
                  <a:cubicBezTo>
                    <a:pt x="14914" y="3727"/>
                    <a:pt x="16163" y="2928"/>
                    <a:pt x="17486" y="2206"/>
                  </a:cubicBezTo>
                  <a:cubicBezTo>
                    <a:pt x="18147" y="1825"/>
                    <a:pt x="18808" y="1445"/>
                    <a:pt x="19469" y="1065"/>
                  </a:cubicBezTo>
                  <a:cubicBezTo>
                    <a:pt x="20131" y="723"/>
                    <a:pt x="20865" y="342"/>
                    <a:pt x="21600" y="0"/>
                  </a:cubicBezTo>
                  <a:cubicBezTo>
                    <a:pt x="21527" y="0"/>
                    <a:pt x="21527" y="0"/>
                    <a:pt x="21527" y="0"/>
                  </a:cubicBezTo>
                  <a:cubicBezTo>
                    <a:pt x="20792" y="342"/>
                    <a:pt x="20057" y="685"/>
                    <a:pt x="19396" y="1027"/>
                  </a:cubicBezTo>
                  <a:cubicBezTo>
                    <a:pt x="18735" y="1407"/>
                    <a:pt x="18073" y="1787"/>
                    <a:pt x="17412" y="2130"/>
                  </a:cubicBezTo>
                  <a:cubicBezTo>
                    <a:pt x="16016" y="2890"/>
                    <a:pt x="14767" y="3651"/>
                    <a:pt x="13592" y="4449"/>
                  </a:cubicBezTo>
                  <a:cubicBezTo>
                    <a:pt x="11094" y="6046"/>
                    <a:pt x="8890" y="7720"/>
                    <a:pt x="6980" y="9469"/>
                  </a:cubicBezTo>
                  <a:cubicBezTo>
                    <a:pt x="4996" y="11256"/>
                    <a:pt x="3380" y="13120"/>
                    <a:pt x="2204" y="15059"/>
                  </a:cubicBezTo>
                  <a:cubicBezTo>
                    <a:pt x="955" y="16923"/>
                    <a:pt x="220" y="18900"/>
                    <a:pt x="0" y="20877"/>
                  </a:cubicBezTo>
                  <a:cubicBezTo>
                    <a:pt x="220" y="21106"/>
                    <a:pt x="367" y="21334"/>
                    <a:pt x="514" y="21600"/>
                  </a:cubicBezTo>
                  <a:cubicBezTo>
                    <a:pt x="514" y="21410"/>
                    <a:pt x="514" y="21220"/>
                    <a:pt x="588" y="210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62" name="Freeform 35"/>
            <p:cNvSpPr/>
            <p:nvPr/>
          </p:nvSpPr>
          <p:spPr>
            <a:xfrm>
              <a:off x="866618" y="6599591"/>
              <a:ext cx="99996" cy="2529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336"/>
                    <a:pt x="10368" y="14672"/>
                    <a:pt x="16416" y="21600"/>
                  </a:cubicBezTo>
                  <a:cubicBezTo>
                    <a:pt x="21600" y="21600"/>
                    <a:pt x="21600" y="21600"/>
                    <a:pt x="21600" y="21600"/>
                  </a:cubicBezTo>
                  <a:cubicBezTo>
                    <a:pt x="13824" y="14672"/>
                    <a:pt x="6912" y="7336"/>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63" name="Freeform 36"/>
            <p:cNvSpPr/>
            <p:nvPr/>
          </p:nvSpPr>
          <p:spPr>
            <a:xfrm>
              <a:off x="784083" y="5896421"/>
              <a:ext cx="114280" cy="674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4596"/>
                    <a:pt x="1490" y="9191"/>
                    <a:pt x="5214" y="13634"/>
                  </a:cubicBezTo>
                  <a:cubicBezTo>
                    <a:pt x="8193" y="15013"/>
                    <a:pt x="10428" y="16545"/>
                    <a:pt x="13407" y="17923"/>
                  </a:cubicBezTo>
                  <a:cubicBezTo>
                    <a:pt x="16386" y="19149"/>
                    <a:pt x="18621" y="20374"/>
                    <a:pt x="21600" y="21600"/>
                  </a:cubicBezTo>
                  <a:cubicBezTo>
                    <a:pt x="20855" y="21294"/>
                    <a:pt x="20855" y="20987"/>
                    <a:pt x="20110" y="20681"/>
                  </a:cubicBezTo>
                  <a:cubicBezTo>
                    <a:pt x="11917" y="15013"/>
                    <a:pt x="7448" y="9191"/>
                    <a:pt x="5959" y="3370"/>
                  </a:cubicBezTo>
                  <a:cubicBezTo>
                    <a:pt x="5214" y="2757"/>
                    <a:pt x="3724" y="2298"/>
                    <a:pt x="2979" y="1685"/>
                  </a:cubicBezTo>
                  <a:cubicBezTo>
                    <a:pt x="1490" y="1072"/>
                    <a:pt x="745" y="460"/>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64" name="Freeform 37"/>
            <p:cNvSpPr/>
            <p:nvPr/>
          </p:nvSpPr>
          <p:spPr>
            <a:xfrm>
              <a:off x="784083" y="5771881"/>
              <a:ext cx="31745" cy="2280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700"/>
                  </a:moveTo>
                  <a:cubicBezTo>
                    <a:pt x="2700" y="13050"/>
                    <a:pt x="5400" y="14850"/>
                    <a:pt x="10800" y="16650"/>
                  </a:cubicBezTo>
                  <a:cubicBezTo>
                    <a:pt x="13500" y="18450"/>
                    <a:pt x="18900" y="19800"/>
                    <a:pt x="21600" y="21600"/>
                  </a:cubicBezTo>
                  <a:cubicBezTo>
                    <a:pt x="18900" y="17100"/>
                    <a:pt x="18900" y="12600"/>
                    <a:pt x="18900" y="8550"/>
                  </a:cubicBezTo>
                  <a:cubicBezTo>
                    <a:pt x="13500" y="5400"/>
                    <a:pt x="8100" y="2700"/>
                    <a:pt x="0" y="0"/>
                  </a:cubicBezTo>
                  <a:cubicBezTo>
                    <a:pt x="0" y="450"/>
                    <a:pt x="0" y="1350"/>
                    <a:pt x="0" y="1800"/>
                  </a:cubicBezTo>
                  <a:cubicBezTo>
                    <a:pt x="0" y="4950"/>
                    <a:pt x="0" y="8550"/>
                    <a:pt x="0" y="117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65" name="Freeform 38"/>
            <p:cNvSpPr/>
            <p:nvPr/>
          </p:nvSpPr>
          <p:spPr>
            <a:xfrm>
              <a:off x="811066" y="6321773"/>
              <a:ext cx="174594" cy="5307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5449"/>
                  </a:moveTo>
                  <a:cubicBezTo>
                    <a:pt x="3436" y="3697"/>
                    <a:pt x="1964" y="1751"/>
                    <a:pt x="0" y="0"/>
                  </a:cubicBezTo>
                  <a:cubicBezTo>
                    <a:pt x="1473" y="3114"/>
                    <a:pt x="3436" y="6422"/>
                    <a:pt x="5400" y="9535"/>
                  </a:cubicBezTo>
                  <a:cubicBezTo>
                    <a:pt x="5891" y="10119"/>
                    <a:pt x="6382" y="10703"/>
                    <a:pt x="6873" y="11286"/>
                  </a:cubicBezTo>
                  <a:cubicBezTo>
                    <a:pt x="10800" y="14789"/>
                    <a:pt x="14727" y="18292"/>
                    <a:pt x="19145" y="21600"/>
                  </a:cubicBezTo>
                  <a:cubicBezTo>
                    <a:pt x="21600" y="21600"/>
                    <a:pt x="21600" y="21600"/>
                    <a:pt x="21600" y="21600"/>
                  </a:cubicBezTo>
                  <a:cubicBezTo>
                    <a:pt x="17182" y="17903"/>
                    <a:pt x="13745" y="14011"/>
                    <a:pt x="10800" y="10119"/>
                  </a:cubicBezTo>
                  <a:cubicBezTo>
                    <a:pt x="8836" y="8562"/>
                    <a:pt x="7364" y="7005"/>
                    <a:pt x="5400" y="544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grpSp>
      <p:sp>
        <p:nvSpPr>
          <p:cNvPr id="267" name="Rectangle 61"/>
          <p:cNvSpPr/>
          <p:nvPr/>
        </p:nvSpPr>
        <p:spPr>
          <a:xfrm>
            <a:off x="-1" y="0"/>
            <a:ext cx="182882" cy="6858000"/>
          </a:xfrm>
          <a:prstGeom prst="rect">
            <a:avLst/>
          </a:prstGeom>
          <a:solidFill>
            <a:srgbClr val="2E5369"/>
          </a:solidFill>
          <a:ln w="12700">
            <a:miter lim="400000"/>
          </a:ln>
        </p:spPr>
        <p:txBody>
          <a:bodyPr lIns="45719" rIns="45719"/>
          <a:lstStyle/>
          <a:p>
            <a:pPr/>
          </a:p>
        </p:txBody>
      </p:sp>
      <p:sp>
        <p:nvSpPr>
          <p:cNvPr id="268" name="Title Text"/>
          <p:cNvSpPr txBox="1"/>
          <p:nvPr>
            <p:ph type="title"/>
          </p:nvPr>
        </p:nvSpPr>
        <p:spPr>
          <a:xfrm>
            <a:off x="2188123" y="609600"/>
            <a:ext cx="6109588" cy="2895600"/>
          </a:xfrm>
          <a:prstGeom prst="rect">
            <a:avLst/>
          </a:prstGeom>
        </p:spPr>
        <p:txBody>
          <a:bodyPr anchor="ctr"/>
          <a:lstStyle>
            <a:lvl1pPr>
              <a:defRPr sz="4800"/>
            </a:lvl1pPr>
          </a:lstStyle>
          <a:p>
            <a:pPr/>
            <a:r>
              <a:t>Title Text</a:t>
            </a:r>
          </a:p>
        </p:txBody>
      </p:sp>
      <p:sp>
        <p:nvSpPr>
          <p:cNvPr id="269" name="Body Level One…"/>
          <p:cNvSpPr txBox="1"/>
          <p:nvPr>
            <p:ph type="body" sz="quarter" idx="1"/>
          </p:nvPr>
        </p:nvSpPr>
        <p:spPr>
          <a:xfrm>
            <a:off x="2415971" y="3505200"/>
            <a:ext cx="5653889" cy="381000"/>
          </a:xfrm>
          <a:prstGeom prst="rect">
            <a:avLst/>
          </a:prstGeom>
        </p:spPr>
        <p:txBody>
          <a:bodyPr anchor="ctr"/>
          <a:lstStyle>
            <a:lvl1pPr marL="0" indent="0">
              <a:buClrTx/>
              <a:buSzTx/>
              <a:buNone/>
              <a:defRPr sz="1600">
                <a:solidFill>
                  <a:srgbClr val="808080"/>
                </a:solidFill>
              </a:defRPr>
            </a:lvl1pPr>
            <a:lvl2pPr marL="0" indent="457200">
              <a:buClrTx/>
              <a:buSzTx/>
              <a:buNone/>
              <a:defRPr sz="1600">
                <a:solidFill>
                  <a:srgbClr val="808080"/>
                </a:solidFill>
              </a:defRPr>
            </a:lvl2pPr>
            <a:lvl3pPr marL="0" indent="914400">
              <a:buClrTx/>
              <a:buSzTx/>
              <a:buNone/>
              <a:defRPr sz="1600">
                <a:solidFill>
                  <a:srgbClr val="808080"/>
                </a:solidFill>
              </a:defRPr>
            </a:lvl3pPr>
            <a:lvl4pPr marL="0" indent="1371600">
              <a:buClrTx/>
              <a:buSzTx/>
              <a:buNone/>
              <a:defRPr sz="1600">
                <a:solidFill>
                  <a:srgbClr val="808080"/>
                </a:solidFill>
              </a:defRPr>
            </a:lvl4pPr>
            <a:lvl5pPr marL="0" indent="1828800">
              <a:buClrTx/>
              <a:buSzTx/>
              <a:buNone/>
              <a:defRPr sz="1600">
                <a:solidFill>
                  <a:srgbClr val="808080"/>
                </a:solidFill>
              </a:defRPr>
            </a:lvl5pPr>
          </a:lstStyle>
          <a:p>
            <a:pPr/>
            <a:r>
              <a:t>Body Level One</a:t>
            </a:r>
          </a:p>
          <a:p>
            <a:pPr lvl="1"/>
            <a:r>
              <a:t>Body Level Two</a:t>
            </a:r>
          </a:p>
          <a:p>
            <a:pPr lvl="2"/>
            <a:r>
              <a:t>Body Level Three</a:t>
            </a:r>
          </a:p>
          <a:p>
            <a:pPr lvl="3"/>
            <a:r>
              <a:t>Body Level Four</a:t>
            </a:r>
          </a:p>
          <a:p>
            <a:pPr lvl="4"/>
            <a:r>
              <a:t>Body Level Five</a:t>
            </a:r>
          </a:p>
        </p:txBody>
      </p:sp>
      <p:sp>
        <p:nvSpPr>
          <p:cNvPr id="270" name="Text Placeholder 2"/>
          <p:cNvSpPr/>
          <p:nvPr>
            <p:ph type="body" sz="quarter" idx="21"/>
          </p:nvPr>
        </p:nvSpPr>
        <p:spPr>
          <a:xfrm>
            <a:off x="1942414" y="4354045"/>
            <a:ext cx="6591986" cy="1555865"/>
          </a:xfrm>
          <a:prstGeom prst="rect">
            <a:avLst/>
          </a:prstGeom>
        </p:spPr>
        <p:txBody>
          <a:bodyPr anchor="ctr"/>
          <a:lstStyle/>
          <a:p>
            <a:pPr marL="0" indent="0">
              <a:buClrTx/>
              <a:buSzTx/>
              <a:buNone/>
              <a:defRPr>
                <a:solidFill>
                  <a:srgbClr val="595959"/>
                </a:solidFill>
              </a:defRPr>
            </a:pPr>
          </a:p>
        </p:txBody>
      </p:sp>
      <p:sp>
        <p:nvSpPr>
          <p:cNvPr id="271" name="Freeform 11"/>
          <p:cNvSpPr/>
          <p:nvPr/>
        </p:nvSpPr>
        <p:spPr>
          <a:xfrm flipV="1">
            <a:off x="57" y="3166527"/>
            <a:ext cx="1365443" cy="508006"/>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21451" y="10139"/>
                </a:moveTo>
                <a:lnTo>
                  <a:pt x="17835" y="406"/>
                </a:lnTo>
                <a:cubicBezTo>
                  <a:pt x="17811" y="339"/>
                  <a:pt x="17781" y="270"/>
                  <a:pt x="17756" y="203"/>
                </a:cubicBezTo>
                <a:cubicBezTo>
                  <a:pt x="17683" y="0"/>
                  <a:pt x="17607" y="0"/>
                  <a:pt x="17531" y="0"/>
                </a:cubicBezTo>
                <a:lnTo>
                  <a:pt x="16099" y="0"/>
                </a:lnTo>
                <a:lnTo>
                  <a:pt x="0" y="134"/>
                </a:lnTo>
                <a:lnTo>
                  <a:pt x="0" y="21600"/>
                </a:lnTo>
                <a:lnTo>
                  <a:pt x="16099" y="21496"/>
                </a:lnTo>
                <a:lnTo>
                  <a:pt x="17531" y="21496"/>
                </a:lnTo>
                <a:cubicBezTo>
                  <a:pt x="17607" y="21496"/>
                  <a:pt x="17683" y="21295"/>
                  <a:pt x="17756" y="21295"/>
                </a:cubicBezTo>
                <a:cubicBezTo>
                  <a:pt x="17756" y="21090"/>
                  <a:pt x="17835" y="21090"/>
                  <a:pt x="17835" y="21090"/>
                </a:cubicBezTo>
                <a:lnTo>
                  <a:pt x="21451" y="11357"/>
                </a:lnTo>
                <a:cubicBezTo>
                  <a:pt x="21600" y="10951"/>
                  <a:pt x="21600" y="10547"/>
                  <a:pt x="21451" y="10139"/>
                </a:cubicBezTo>
                <a:close/>
              </a:path>
            </a:pathLst>
          </a:custGeom>
          <a:solidFill>
            <a:schemeClr val="accent1"/>
          </a:solidFill>
          <a:ln w="12700">
            <a:miter lim="400000"/>
          </a:ln>
        </p:spPr>
        <p:txBody>
          <a:bodyPr lIns="45719" rIns="45719"/>
          <a:lstStyle/>
          <a:p>
            <a:pPr/>
          </a:p>
        </p:txBody>
      </p:sp>
      <p:sp>
        <p:nvSpPr>
          <p:cNvPr id="272" name="TextBox 13"/>
          <p:cNvSpPr txBox="1"/>
          <p:nvPr/>
        </p:nvSpPr>
        <p:spPr>
          <a:xfrm>
            <a:off x="1854036" y="327092"/>
            <a:ext cx="365880" cy="1226602"/>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8000">
                <a:solidFill>
                  <a:schemeClr val="accent1"/>
                </a:solidFill>
                <a:latin typeface="Arial"/>
                <a:ea typeface="Arial"/>
                <a:cs typeface="Arial"/>
                <a:sym typeface="Arial"/>
              </a:defRPr>
            </a:lvl1pPr>
          </a:lstStyle>
          <a:p>
            <a:pPr/>
            <a:r>
              <a:t>“</a:t>
            </a:r>
          </a:p>
        </p:txBody>
      </p:sp>
      <p:sp>
        <p:nvSpPr>
          <p:cNvPr id="273" name="TextBox 14"/>
          <p:cNvSpPr txBox="1"/>
          <p:nvPr/>
        </p:nvSpPr>
        <p:spPr>
          <a:xfrm>
            <a:off x="8215252" y="2584393"/>
            <a:ext cx="365880" cy="1226602"/>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8000">
                <a:solidFill>
                  <a:schemeClr val="accent1"/>
                </a:solidFill>
                <a:latin typeface="Arial"/>
                <a:ea typeface="Arial"/>
                <a:cs typeface="Arial"/>
                <a:sym typeface="Arial"/>
              </a:defRPr>
            </a:lvl1pPr>
          </a:lstStyle>
          <a:p>
            <a:pPr/>
            <a:r>
              <a:t>”</a:t>
            </a:r>
          </a:p>
        </p:txBody>
      </p:sp>
      <p:sp>
        <p:nvSpPr>
          <p:cNvPr id="274" name="Slide Number"/>
          <p:cNvSpPr txBox="1"/>
          <p:nvPr>
            <p:ph type="sldNum" sz="quarter" idx="2"/>
          </p:nvPr>
        </p:nvSpPr>
        <p:spPr>
          <a:xfrm>
            <a:off x="710532" y="3228582"/>
            <a:ext cx="385674" cy="396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Name Card">
    <p:spTree>
      <p:nvGrpSpPr>
        <p:cNvPr id="1" name=""/>
        <p:cNvGrpSpPr/>
        <p:nvPr/>
      </p:nvGrpSpPr>
      <p:grpSpPr>
        <a:xfrm>
          <a:off x="0" y="0"/>
          <a:ext cx="0" cy="0"/>
          <a:chOff x="0" y="0"/>
          <a:chExt cx="0" cy="0"/>
        </a:xfrm>
      </p:grpSpPr>
      <p:grpSp>
        <p:nvGrpSpPr>
          <p:cNvPr id="293" name="Group 35"/>
          <p:cNvGrpSpPr/>
          <p:nvPr/>
        </p:nvGrpSpPr>
        <p:grpSpPr>
          <a:xfrm>
            <a:off x="1" y="228600"/>
            <a:ext cx="1981201" cy="6638629"/>
            <a:chOff x="0" y="0"/>
            <a:chExt cx="1981200" cy="6638628"/>
          </a:xfrm>
        </p:grpSpPr>
        <p:sp>
          <p:nvSpPr>
            <p:cNvPr id="281" name="Freeform 11"/>
            <p:cNvSpPr/>
            <p:nvPr/>
          </p:nvSpPr>
          <p:spPr>
            <a:xfrm>
              <a:off x="0" y="2346443"/>
              <a:ext cx="69925" cy="6262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636" y="18582"/>
                    <a:pt x="18655" y="15724"/>
                    <a:pt x="16691" y="12706"/>
                  </a:cubicBezTo>
                  <a:cubicBezTo>
                    <a:pt x="10800" y="8576"/>
                    <a:pt x="5891" y="4288"/>
                    <a:pt x="0" y="0"/>
                  </a:cubicBezTo>
                  <a:cubicBezTo>
                    <a:pt x="0" y="5559"/>
                    <a:pt x="0" y="5559"/>
                    <a:pt x="0" y="5559"/>
                  </a:cubicBezTo>
                  <a:cubicBezTo>
                    <a:pt x="5891" y="10165"/>
                    <a:pt x="12764" y="14929"/>
                    <a:pt x="19636" y="19694"/>
                  </a:cubicBezTo>
                  <a:cubicBezTo>
                    <a:pt x="19636" y="20329"/>
                    <a:pt x="20618" y="20965"/>
                    <a:pt x="21600"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82" name="Freeform 12"/>
            <p:cNvSpPr/>
            <p:nvPr/>
          </p:nvSpPr>
          <p:spPr>
            <a:xfrm>
              <a:off x="89348" y="2927929"/>
              <a:ext cx="449333" cy="2322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69" y="15000"/>
                  </a:moveTo>
                  <a:cubicBezTo>
                    <a:pt x="15891" y="17229"/>
                    <a:pt x="18514" y="19414"/>
                    <a:pt x="21446" y="21600"/>
                  </a:cubicBezTo>
                  <a:cubicBezTo>
                    <a:pt x="21446" y="21214"/>
                    <a:pt x="21446" y="20871"/>
                    <a:pt x="21600" y="20486"/>
                  </a:cubicBezTo>
                  <a:cubicBezTo>
                    <a:pt x="19131" y="18643"/>
                    <a:pt x="16817" y="16757"/>
                    <a:pt x="14657" y="14871"/>
                  </a:cubicBezTo>
                  <a:cubicBezTo>
                    <a:pt x="8949" y="9986"/>
                    <a:pt x="4166" y="5014"/>
                    <a:pt x="0" y="0"/>
                  </a:cubicBezTo>
                  <a:cubicBezTo>
                    <a:pt x="309" y="857"/>
                    <a:pt x="617" y="1757"/>
                    <a:pt x="926" y="2614"/>
                  </a:cubicBezTo>
                  <a:cubicBezTo>
                    <a:pt x="4629" y="6771"/>
                    <a:pt x="8640" y="10929"/>
                    <a:pt x="13269" y="150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83" name="Freeform 13"/>
            <p:cNvSpPr/>
            <p:nvPr/>
          </p:nvSpPr>
          <p:spPr>
            <a:xfrm>
              <a:off x="560692" y="5218460"/>
              <a:ext cx="423435" cy="1420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9" y="1543"/>
                  </a:moveTo>
                  <a:cubicBezTo>
                    <a:pt x="818" y="1052"/>
                    <a:pt x="327" y="561"/>
                    <a:pt x="0" y="0"/>
                  </a:cubicBezTo>
                  <a:cubicBezTo>
                    <a:pt x="0" y="701"/>
                    <a:pt x="0" y="1332"/>
                    <a:pt x="0" y="2034"/>
                  </a:cubicBezTo>
                  <a:cubicBezTo>
                    <a:pt x="3436" y="5961"/>
                    <a:pt x="7200" y="9818"/>
                    <a:pt x="11127" y="13605"/>
                  </a:cubicBezTo>
                  <a:cubicBezTo>
                    <a:pt x="13909" y="16270"/>
                    <a:pt x="17018" y="18935"/>
                    <a:pt x="20127" y="21600"/>
                  </a:cubicBezTo>
                  <a:cubicBezTo>
                    <a:pt x="21600" y="21600"/>
                    <a:pt x="21600" y="21600"/>
                    <a:pt x="21600" y="21600"/>
                  </a:cubicBezTo>
                  <a:cubicBezTo>
                    <a:pt x="18491" y="18865"/>
                    <a:pt x="15382" y="16130"/>
                    <a:pt x="12600" y="13325"/>
                  </a:cubicBezTo>
                  <a:cubicBezTo>
                    <a:pt x="8509" y="9468"/>
                    <a:pt x="4745" y="5540"/>
                    <a:pt x="1309" y="1543"/>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84" name="Freeform 14"/>
            <p:cNvSpPr/>
            <p:nvPr/>
          </p:nvSpPr>
          <p:spPr>
            <a:xfrm>
              <a:off x="666874" y="6275199"/>
              <a:ext cx="119132" cy="363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6" y="21600"/>
                  </a:moveTo>
                  <a:cubicBezTo>
                    <a:pt x="21600" y="21600"/>
                    <a:pt x="21600" y="21600"/>
                    <a:pt x="21600" y="21600"/>
                  </a:cubicBezTo>
                  <a:cubicBezTo>
                    <a:pt x="14011" y="14491"/>
                    <a:pt x="7005" y="7382"/>
                    <a:pt x="0" y="0"/>
                  </a:cubicBezTo>
                  <a:cubicBezTo>
                    <a:pt x="4670" y="7382"/>
                    <a:pt x="9924" y="14491"/>
                    <a:pt x="16346"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85" name="Freeform 15"/>
            <p:cNvSpPr/>
            <p:nvPr/>
          </p:nvSpPr>
          <p:spPr>
            <a:xfrm>
              <a:off x="69924" y="2972659"/>
              <a:ext cx="571053" cy="33286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8" y="19745"/>
                  </a:moveTo>
                  <a:cubicBezTo>
                    <a:pt x="17596" y="18489"/>
                    <a:pt x="15775" y="17232"/>
                    <a:pt x="14076" y="15976"/>
                  </a:cubicBezTo>
                  <a:cubicBezTo>
                    <a:pt x="10193" y="13074"/>
                    <a:pt x="7160" y="10082"/>
                    <a:pt x="4854" y="7060"/>
                  </a:cubicBezTo>
                  <a:cubicBezTo>
                    <a:pt x="3519" y="5235"/>
                    <a:pt x="2427" y="3381"/>
                    <a:pt x="1456" y="1526"/>
                  </a:cubicBezTo>
                  <a:cubicBezTo>
                    <a:pt x="971" y="1017"/>
                    <a:pt x="485" y="509"/>
                    <a:pt x="0" y="0"/>
                  </a:cubicBezTo>
                  <a:cubicBezTo>
                    <a:pt x="971" y="2363"/>
                    <a:pt x="2306" y="4757"/>
                    <a:pt x="4004" y="7090"/>
                  </a:cubicBezTo>
                  <a:cubicBezTo>
                    <a:pt x="6189" y="10142"/>
                    <a:pt x="9222" y="13134"/>
                    <a:pt x="12984" y="16065"/>
                  </a:cubicBezTo>
                  <a:cubicBezTo>
                    <a:pt x="14926" y="17531"/>
                    <a:pt x="17110" y="18967"/>
                    <a:pt x="19416" y="20373"/>
                  </a:cubicBezTo>
                  <a:cubicBezTo>
                    <a:pt x="20144" y="20792"/>
                    <a:pt x="20872" y="21181"/>
                    <a:pt x="21600" y="21600"/>
                  </a:cubicBezTo>
                  <a:cubicBezTo>
                    <a:pt x="21357" y="21450"/>
                    <a:pt x="21236" y="21331"/>
                    <a:pt x="21115" y="21181"/>
                  </a:cubicBezTo>
                  <a:cubicBezTo>
                    <a:pt x="20508" y="20702"/>
                    <a:pt x="20022" y="20224"/>
                    <a:pt x="19658" y="19745"/>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86" name="Freeform 16"/>
            <p:cNvSpPr/>
            <p:nvPr/>
          </p:nvSpPr>
          <p:spPr>
            <a:xfrm>
              <a:off x="18152" y="0"/>
              <a:ext cx="71197" cy="2927930"/>
            </a:xfrm>
            <a:custGeom>
              <a:avLst/>
              <a:gdLst/>
              <a:ahLst/>
              <a:cxnLst>
                <a:cxn ang="0">
                  <a:pos x="wd2" y="hd2"/>
                </a:cxn>
                <a:cxn ang="5400000">
                  <a:pos x="wd2" y="hd2"/>
                </a:cxn>
                <a:cxn ang="10800000">
                  <a:pos x="wd2" y="hd2"/>
                </a:cxn>
                <a:cxn ang="16200000">
                  <a:pos x="wd2" y="hd2"/>
                </a:cxn>
              </a:cxnLst>
              <a:rect l="0" t="0" r="r" b="b"/>
              <a:pathLst>
                <a:path w="20835" h="21600" fill="norm" stroke="1" extrusionOk="0">
                  <a:moveTo>
                    <a:pt x="9565" y="19627"/>
                  </a:moveTo>
                  <a:cubicBezTo>
                    <a:pt x="10505" y="19763"/>
                    <a:pt x="10505" y="19899"/>
                    <a:pt x="10505" y="20035"/>
                  </a:cubicBezTo>
                  <a:cubicBezTo>
                    <a:pt x="13322" y="20511"/>
                    <a:pt x="17078" y="20988"/>
                    <a:pt x="19896" y="21498"/>
                  </a:cubicBezTo>
                  <a:cubicBezTo>
                    <a:pt x="19896" y="21532"/>
                    <a:pt x="19896" y="21566"/>
                    <a:pt x="20835" y="21600"/>
                  </a:cubicBezTo>
                  <a:cubicBezTo>
                    <a:pt x="18957" y="20920"/>
                    <a:pt x="17078" y="20273"/>
                    <a:pt x="15200" y="19593"/>
                  </a:cubicBezTo>
                  <a:cubicBezTo>
                    <a:pt x="7687" y="16123"/>
                    <a:pt x="3931" y="12654"/>
                    <a:pt x="3931" y="9150"/>
                  </a:cubicBezTo>
                  <a:cubicBezTo>
                    <a:pt x="4870" y="6089"/>
                    <a:pt x="7687" y="3061"/>
                    <a:pt x="13322" y="0"/>
                  </a:cubicBezTo>
                  <a:cubicBezTo>
                    <a:pt x="10505" y="0"/>
                    <a:pt x="10505" y="0"/>
                    <a:pt x="10505" y="0"/>
                  </a:cubicBezTo>
                  <a:cubicBezTo>
                    <a:pt x="3931" y="3027"/>
                    <a:pt x="1113" y="6089"/>
                    <a:pt x="174" y="9150"/>
                  </a:cubicBezTo>
                  <a:cubicBezTo>
                    <a:pt x="-765" y="12654"/>
                    <a:pt x="2052" y="16123"/>
                    <a:pt x="9565" y="19627"/>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87" name="Freeform 17"/>
            <p:cNvSpPr/>
            <p:nvPr/>
          </p:nvSpPr>
          <p:spPr>
            <a:xfrm>
              <a:off x="54385" y="2715463"/>
              <a:ext cx="54387" cy="4938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541" y="3836"/>
                    <a:pt x="3812" y="7469"/>
                    <a:pt x="6353" y="11305"/>
                  </a:cubicBezTo>
                  <a:cubicBezTo>
                    <a:pt x="11435" y="14736"/>
                    <a:pt x="16518" y="18168"/>
                    <a:pt x="21600" y="21600"/>
                  </a:cubicBezTo>
                  <a:cubicBezTo>
                    <a:pt x="19059" y="17563"/>
                    <a:pt x="16518" y="13323"/>
                    <a:pt x="13976" y="9286"/>
                  </a:cubicBezTo>
                  <a:cubicBezTo>
                    <a:pt x="12706" y="9084"/>
                    <a:pt x="12706" y="8882"/>
                    <a:pt x="12706" y="8680"/>
                  </a:cubicBezTo>
                  <a:cubicBezTo>
                    <a:pt x="8894" y="5652"/>
                    <a:pt x="3812" y="2826"/>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88" name="Freeform 18"/>
            <p:cNvSpPr/>
            <p:nvPr/>
          </p:nvSpPr>
          <p:spPr>
            <a:xfrm>
              <a:off x="534794" y="5250144"/>
              <a:ext cx="132081" cy="10250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016"/>
                    <a:pt x="1054" y="6032"/>
                    <a:pt x="2634" y="9049"/>
                  </a:cubicBezTo>
                  <a:cubicBezTo>
                    <a:pt x="4215" y="11384"/>
                    <a:pt x="6322" y="13816"/>
                    <a:pt x="8956" y="16151"/>
                  </a:cubicBezTo>
                  <a:cubicBezTo>
                    <a:pt x="10010" y="16735"/>
                    <a:pt x="11590" y="17319"/>
                    <a:pt x="12644" y="17903"/>
                  </a:cubicBezTo>
                  <a:cubicBezTo>
                    <a:pt x="15805" y="19168"/>
                    <a:pt x="18439" y="20335"/>
                    <a:pt x="21600" y="21600"/>
                  </a:cubicBezTo>
                  <a:cubicBezTo>
                    <a:pt x="21073" y="21308"/>
                    <a:pt x="20546" y="20919"/>
                    <a:pt x="20020" y="20627"/>
                  </a:cubicBezTo>
                  <a:cubicBezTo>
                    <a:pt x="13698" y="16735"/>
                    <a:pt x="9483" y="12843"/>
                    <a:pt x="6849" y="8951"/>
                  </a:cubicBezTo>
                  <a:cubicBezTo>
                    <a:pt x="5795" y="6616"/>
                    <a:pt x="4741" y="4378"/>
                    <a:pt x="4215" y="2141"/>
                  </a:cubicBezTo>
                  <a:cubicBezTo>
                    <a:pt x="4215" y="2043"/>
                    <a:pt x="3688" y="1946"/>
                    <a:pt x="3688" y="1751"/>
                  </a:cubicBezTo>
                  <a:cubicBezTo>
                    <a:pt x="2634" y="1168"/>
                    <a:pt x="1054" y="584"/>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89" name="Freeform 19"/>
            <p:cNvSpPr/>
            <p:nvPr/>
          </p:nvSpPr>
          <p:spPr>
            <a:xfrm>
              <a:off x="538679" y="1170426"/>
              <a:ext cx="1442522" cy="40480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 y="21010"/>
                  </a:moveTo>
                  <a:cubicBezTo>
                    <a:pt x="480" y="18992"/>
                    <a:pt x="1248" y="17000"/>
                    <a:pt x="2400" y="15081"/>
                  </a:cubicBezTo>
                  <a:cubicBezTo>
                    <a:pt x="3600" y="13162"/>
                    <a:pt x="5232" y="11317"/>
                    <a:pt x="7152" y="9545"/>
                  </a:cubicBezTo>
                  <a:cubicBezTo>
                    <a:pt x="9072" y="7774"/>
                    <a:pt x="11280" y="6101"/>
                    <a:pt x="13680" y="4502"/>
                  </a:cubicBezTo>
                  <a:cubicBezTo>
                    <a:pt x="14880" y="3715"/>
                    <a:pt x="16176" y="2928"/>
                    <a:pt x="17472" y="2190"/>
                  </a:cubicBezTo>
                  <a:cubicBezTo>
                    <a:pt x="18144" y="1821"/>
                    <a:pt x="18816" y="1427"/>
                    <a:pt x="19488" y="1082"/>
                  </a:cubicBezTo>
                  <a:cubicBezTo>
                    <a:pt x="20208" y="713"/>
                    <a:pt x="20880" y="369"/>
                    <a:pt x="21600" y="25"/>
                  </a:cubicBezTo>
                  <a:cubicBezTo>
                    <a:pt x="21600" y="0"/>
                    <a:pt x="21600" y="0"/>
                    <a:pt x="21600" y="0"/>
                  </a:cubicBezTo>
                  <a:cubicBezTo>
                    <a:pt x="20832" y="344"/>
                    <a:pt x="20160" y="689"/>
                    <a:pt x="19440" y="1058"/>
                  </a:cubicBezTo>
                  <a:cubicBezTo>
                    <a:pt x="18768" y="1402"/>
                    <a:pt x="18096" y="1771"/>
                    <a:pt x="17424" y="2165"/>
                  </a:cubicBezTo>
                  <a:cubicBezTo>
                    <a:pt x="16080" y="2903"/>
                    <a:pt x="14784" y="3666"/>
                    <a:pt x="13584" y="4453"/>
                  </a:cubicBezTo>
                  <a:cubicBezTo>
                    <a:pt x="11136" y="6052"/>
                    <a:pt x="8880" y="7725"/>
                    <a:pt x="6960" y="9496"/>
                  </a:cubicBezTo>
                  <a:cubicBezTo>
                    <a:pt x="4992" y="11243"/>
                    <a:pt x="3360" y="13113"/>
                    <a:pt x="2160" y="15031"/>
                  </a:cubicBezTo>
                  <a:cubicBezTo>
                    <a:pt x="912" y="16975"/>
                    <a:pt x="144" y="18968"/>
                    <a:pt x="0" y="21010"/>
                  </a:cubicBezTo>
                  <a:cubicBezTo>
                    <a:pt x="0" y="21059"/>
                    <a:pt x="0" y="21083"/>
                    <a:pt x="0" y="21133"/>
                  </a:cubicBezTo>
                  <a:cubicBezTo>
                    <a:pt x="96" y="21280"/>
                    <a:pt x="192" y="21452"/>
                    <a:pt x="336" y="21600"/>
                  </a:cubicBezTo>
                  <a:cubicBezTo>
                    <a:pt x="336" y="21403"/>
                    <a:pt x="336" y="21206"/>
                    <a:pt x="336" y="2101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90" name="Freeform 20"/>
            <p:cNvSpPr/>
            <p:nvPr/>
          </p:nvSpPr>
          <p:spPr>
            <a:xfrm>
              <a:off x="640976" y="6301291"/>
              <a:ext cx="112658" cy="337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101"/>
                    <a:pt x="9874" y="14499"/>
                    <a:pt x="16046" y="21600"/>
                  </a:cubicBezTo>
                  <a:cubicBezTo>
                    <a:pt x="21600" y="21600"/>
                    <a:pt x="21600" y="21600"/>
                    <a:pt x="21600" y="21600"/>
                  </a:cubicBezTo>
                  <a:cubicBezTo>
                    <a:pt x="14194" y="14499"/>
                    <a:pt x="6789" y="7101"/>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91" name="Freeform 21"/>
            <p:cNvSpPr/>
            <p:nvPr/>
          </p:nvSpPr>
          <p:spPr>
            <a:xfrm>
              <a:off x="534794" y="5130865"/>
              <a:ext cx="25899" cy="221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00" y="19800"/>
                  </a:moveTo>
                  <a:cubicBezTo>
                    <a:pt x="18900" y="20700"/>
                    <a:pt x="21600" y="21150"/>
                    <a:pt x="21600" y="21600"/>
                  </a:cubicBezTo>
                  <a:cubicBezTo>
                    <a:pt x="21600" y="17100"/>
                    <a:pt x="21600" y="13050"/>
                    <a:pt x="21600" y="8550"/>
                  </a:cubicBezTo>
                  <a:cubicBezTo>
                    <a:pt x="13500" y="5850"/>
                    <a:pt x="8100" y="2700"/>
                    <a:pt x="2700" y="0"/>
                  </a:cubicBezTo>
                  <a:cubicBezTo>
                    <a:pt x="0" y="4050"/>
                    <a:pt x="0" y="7650"/>
                    <a:pt x="0" y="11700"/>
                  </a:cubicBezTo>
                  <a:cubicBezTo>
                    <a:pt x="5400" y="14400"/>
                    <a:pt x="13500" y="17100"/>
                    <a:pt x="18900" y="198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292" name="Freeform 22"/>
            <p:cNvSpPr/>
            <p:nvPr/>
          </p:nvSpPr>
          <p:spPr>
            <a:xfrm>
              <a:off x="590475" y="6016138"/>
              <a:ext cx="165748" cy="622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08" y="2880"/>
                  </a:moveTo>
                  <a:cubicBezTo>
                    <a:pt x="2077" y="1920"/>
                    <a:pt x="831" y="960"/>
                    <a:pt x="0" y="0"/>
                  </a:cubicBezTo>
                  <a:cubicBezTo>
                    <a:pt x="1246" y="2560"/>
                    <a:pt x="2908" y="5120"/>
                    <a:pt x="4985" y="7680"/>
                  </a:cubicBezTo>
                  <a:cubicBezTo>
                    <a:pt x="5400" y="8480"/>
                    <a:pt x="5815" y="9120"/>
                    <a:pt x="6646" y="9920"/>
                  </a:cubicBezTo>
                  <a:cubicBezTo>
                    <a:pt x="11215" y="13760"/>
                    <a:pt x="16200" y="17760"/>
                    <a:pt x="21185" y="21600"/>
                  </a:cubicBezTo>
                  <a:cubicBezTo>
                    <a:pt x="21600" y="21600"/>
                    <a:pt x="21600" y="21600"/>
                    <a:pt x="21600" y="21600"/>
                  </a:cubicBezTo>
                  <a:cubicBezTo>
                    <a:pt x="17031" y="17440"/>
                    <a:pt x="13292" y="13280"/>
                    <a:pt x="9969" y="8960"/>
                  </a:cubicBezTo>
                  <a:cubicBezTo>
                    <a:pt x="7477" y="6880"/>
                    <a:pt x="5400" y="4960"/>
                    <a:pt x="2908" y="288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grpSp>
      <p:grpSp>
        <p:nvGrpSpPr>
          <p:cNvPr id="306" name="Group 48"/>
          <p:cNvGrpSpPr/>
          <p:nvPr/>
        </p:nvGrpSpPr>
        <p:grpSpPr>
          <a:xfrm>
            <a:off x="20421" y="748"/>
            <a:ext cx="1952272" cy="6852506"/>
            <a:chOff x="0" y="0"/>
            <a:chExt cx="1952271" cy="6852504"/>
          </a:xfrm>
        </p:grpSpPr>
        <p:sp>
          <p:nvSpPr>
            <p:cNvPr id="294" name="Freeform 27"/>
            <p:cNvSpPr/>
            <p:nvPr/>
          </p:nvSpPr>
          <p:spPr>
            <a:xfrm>
              <a:off x="0" y="-1"/>
              <a:ext cx="409501" cy="44010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8" y="4930"/>
                  </a:moveTo>
                  <a:cubicBezTo>
                    <a:pt x="2307" y="6762"/>
                    <a:pt x="3565" y="8617"/>
                    <a:pt x="5452" y="10448"/>
                  </a:cubicBezTo>
                  <a:cubicBezTo>
                    <a:pt x="7130" y="12279"/>
                    <a:pt x="9227" y="14110"/>
                    <a:pt x="11953" y="15942"/>
                  </a:cubicBezTo>
                  <a:cubicBezTo>
                    <a:pt x="14470" y="17773"/>
                    <a:pt x="17616" y="19581"/>
                    <a:pt x="21181" y="21389"/>
                  </a:cubicBezTo>
                  <a:cubicBezTo>
                    <a:pt x="21390" y="21459"/>
                    <a:pt x="21600" y="21530"/>
                    <a:pt x="21600" y="21600"/>
                  </a:cubicBezTo>
                  <a:cubicBezTo>
                    <a:pt x="21390" y="21248"/>
                    <a:pt x="20971" y="20872"/>
                    <a:pt x="20761" y="20520"/>
                  </a:cubicBezTo>
                  <a:cubicBezTo>
                    <a:pt x="20761" y="20450"/>
                    <a:pt x="20761" y="20379"/>
                    <a:pt x="20761" y="20332"/>
                  </a:cubicBezTo>
                  <a:cubicBezTo>
                    <a:pt x="17825" y="18853"/>
                    <a:pt x="15309" y="17397"/>
                    <a:pt x="13212" y="15918"/>
                  </a:cubicBezTo>
                  <a:cubicBezTo>
                    <a:pt x="10485" y="14087"/>
                    <a:pt x="8179" y="12279"/>
                    <a:pt x="6291" y="10424"/>
                  </a:cubicBezTo>
                  <a:cubicBezTo>
                    <a:pt x="4404" y="8593"/>
                    <a:pt x="2936" y="6762"/>
                    <a:pt x="1887" y="4907"/>
                  </a:cubicBezTo>
                  <a:cubicBezTo>
                    <a:pt x="1468" y="3991"/>
                    <a:pt x="1049" y="3076"/>
                    <a:pt x="629" y="2160"/>
                  </a:cubicBezTo>
                  <a:cubicBezTo>
                    <a:pt x="419" y="1432"/>
                    <a:pt x="210" y="728"/>
                    <a:pt x="210" y="0"/>
                  </a:cubicBezTo>
                  <a:cubicBezTo>
                    <a:pt x="0" y="0"/>
                    <a:pt x="0" y="0"/>
                    <a:pt x="0" y="0"/>
                  </a:cubicBezTo>
                  <a:cubicBezTo>
                    <a:pt x="0" y="728"/>
                    <a:pt x="210" y="1432"/>
                    <a:pt x="210" y="2160"/>
                  </a:cubicBezTo>
                  <a:cubicBezTo>
                    <a:pt x="629" y="3076"/>
                    <a:pt x="839" y="3991"/>
                    <a:pt x="1468" y="49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95" name="Freeform 28"/>
            <p:cNvSpPr/>
            <p:nvPr/>
          </p:nvSpPr>
          <p:spPr>
            <a:xfrm>
              <a:off x="433309" y="4315724"/>
              <a:ext cx="350776" cy="15806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09" y="14989"/>
                  </a:moveTo>
                  <a:cubicBezTo>
                    <a:pt x="15709" y="17215"/>
                    <a:pt x="18409" y="19440"/>
                    <a:pt x="21600" y="21600"/>
                  </a:cubicBezTo>
                  <a:cubicBezTo>
                    <a:pt x="21600" y="21142"/>
                    <a:pt x="21600" y="20618"/>
                    <a:pt x="21600" y="20160"/>
                  </a:cubicBezTo>
                  <a:cubicBezTo>
                    <a:pt x="21600" y="20095"/>
                    <a:pt x="21600" y="19964"/>
                    <a:pt x="21600" y="19898"/>
                  </a:cubicBezTo>
                  <a:cubicBezTo>
                    <a:pt x="19391" y="18196"/>
                    <a:pt x="17182" y="16495"/>
                    <a:pt x="15218" y="14793"/>
                  </a:cubicBezTo>
                  <a:cubicBezTo>
                    <a:pt x="9327" y="9949"/>
                    <a:pt x="4173" y="4975"/>
                    <a:pt x="0" y="0"/>
                  </a:cubicBezTo>
                  <a:cubicBezTo>
                    <a:pt x="491" y="1375"/>
                    <a:pt x="982" y="2749"/>
                    <a:pt x="1718" y="4124"/>
                  </a:cubicBezTo>
                  <a:cubicBezTo>
                    <a:pt x="5155" y="7789"/>
                    <a:pt x="8836" y="11389"/>
                    <a:pt x="13009" y="1498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96" name="Freeform 29"/>
            <p:cNvSpPr/>
            <p:nvPr/>
          </p:nvSpPr>
          <p:spPr>
            <a:xfrm>
              <a:off x="811066" y="5861934"/>
              <a:ext cx="357124" cy="990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 y="1565"/>
                  </a:moveTo>
                  <a:cubicBezTo>
                    <a:pt x="960" y="1043"/>
                    <a:pt x="480" y="522"/>
                    <a:pt x="0" y="0"/>
                  </a:cubicBezTo>
                  <a:cubicBezTo>
                    <a:pt x="0" y="939"/>
                    <a:pt x="0" y="1983"/>
                    <a:pt x="240" y="3026"/>
                  </a:cubicBezTo>
                  <a:cubicBezTo>
                    <a:pt x="3360" y="6470"/>
                    <a:pt x="6480" y="9913"/>
                    <a:pt x="10080" y="13252"/>
                  </a:cubicBezTo>
                  <a:cubicBezTo>
                    <a:pt x="12960" y="16070"/>
                    <a:pt x="16080" y="18887"/>
                    <a:pt x="19200" y="21600"/>
                  </a:cubicBezTo>
                  <a:cubicBezTo>
                    <a:pt x="21600" y="21600"/>
                    <a:pt x="21600" y="21600"/>
                    <a:pt x="21600" y="21600"/>
                  </a:cubicBezTo>
                  <a:cubicBezTo>
                    <a:pt x="18240" y="18783"/>
                    <a:pt x="15120" y="15861"/>
                    <a:pt x="12000" y="12835"/>
                  </a:cubicBezTo>
                  <a:cubicBezTo>
                    <a:pt x="8160" y="9183"/>
                    <a:pt x="4800" y="5322"/>
                    <a:pt x="1440" y="1565"/>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97" name="Freeform 30"/>
            <p:cNvSpPr/>
            <p:nvPr/>
          </p:nvSpPr>
          <p:spPr>
            <a:xfrm>
              <a:off x="409500" y="4363625"/>
              <a:ext cx="457119" cy="2235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70" y="18917"/>
                  </a:moveTo>
                  <a:cubicBezTo>
                    <a:pt x="17468" y="17946"/>
                    <a:pt x="15965" y="16928"/>
                    <a:pt x="14650" y="15911"/>
                  </a:cubicBezTo>
                  <a:cubicBezTo>
                    <a:pt x="10706" y="12997"/>
                    <a:pt x="7701" y="9991"/>
                    <a:pt x="5447" y="6984"/>
                  </a:cubicBezTo>
                  <a:cubicBezTo>
                    <a:pt x="4132" y="5504"/>
                    <a:pt x="3193" y="3978"/>
                    <a:pt x="2442" y="2451"/>
                  </a:cubicBezTo>
                  <a:cubicBezTo>
                    <a:pt x="1690" y="1619"/>
                    <a:pt x="751" y="833"/>
                    <a:pt x="0" y="0"/>
                  </a:cubicBezTo>
                  <a:cubicBezTo>
                    <a:pt x="939" y="2359"/>
                    <a:pt x="2254" y="4718"/>
                    <a:pt x="3944" y="7030"/>
                  </a:cubicBezTo>
                  <a:cubicBezTo>
                    <a:pt x="6198" y="10083"/>
                    <a:pt x="9203" y="13090"/>
                    <a:pt x="12960" y="16050"/>
                  </a:cubicBezTo>
                  <a:cubicBezTo>
                    <a:pt x="14838" y="17484"/>
                    <a:pt x="16904" y="18964"/>
                    <a:pt x="19346" y="20397"/>
                  </a:cubicBezTo>
                  <a:cubicBezTo>
                    <a:pt x="20097" y="20767"/>
                    <a:pt x="20849" y="21184"/>
                    <a:pt x="21600" y="21600"/>
                  </a:cubicBezTo>
                  <a:cubicBezTo>
                    <a:pt x="21412" y="21461"/>
                    <a:pt x="21224" y="21322"/>
                    <a:pt x="21037" y="21184"/>
                  </a:cubicBezTo>
                  <a:cubicBezTo>
                    <a:pt x="20285" y="20444"/>
                    <a:pt x="19534" y="19657"/>
                    <a:pt x="18970" y="18917"/>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98" name="Freeform 31"/>
            <p:cNvSpPr/>
            <p:nvPr/>
          </p:nvSpPr>
          <p:spPr>
            <a:xfrm>
              <a:off x="368068" y="1288451"/>
              <a:ext cx="141428" cy="3027274"/>
            </a:xfrm>
            <a:custGeom>
              <a:avLst/>
              <a:gdLst/>
              <a:ahLst/>
              <a:cxnLst>
                <a:cxn ang="0">
                  <a:pos x="wd2" y="hd2"/>
                </a:cxn>
                <a:cxn ang="5400000">
                  <a:pos x="wd2" y="hd2"/>
                </a:cxn>
                <a:cxn ang="10800000">
                  <a:pos x="wd2" y="hd2"/>
                </a:cxn>
                <a:cxn ang="16200000">
                  <a:pos x="wd2" y="hd2"/>
                </a:cxn>
              </a:cxnLst>
              <a:rect l="0" t="0" r="r" b="b"/>
              <a:pathLst>
                <a:path w="21150" h="21600" fill="norm" stroke="1" extrusionOk="0">
                  <a:moveTo>
                    <a:pt x="9750" y="21600"/>
                  </a:moveTo>
                  <a:cubicBezTo>
                    <a:pt x="8550" y="21191"/>
                    <a:pt x="7950" y="20781"/>
                    <a:pt x="7350" y="20372"/>
                  </a:cubicBezTo>
                  <a:cubicBezTo>
                    <a:pt x="4350" y="18085"/>
                    <a:pt x="2550" y="15833"/>
                    <a:pt x="2550" y="13581"/>
                  </a:cubicBezTo>
                  <a:cubicBezTo>
                    <a:pt x="2550" y="11295"/>
                    <a:pt x="4350" y="9043"/>
                    <a:pt x="7350" y="6756"/>
                  </a:cubicBezTo>
                  <a:cubicBezTo>
                    <a:pt x="8550" y="5630"/>
                    <a:pt x="10350" y="4504"/>
                    <a:pt x="12750" y="3378"/>
                  </a:cubicBezTo>
                  <a:cubicBezTo>
                    <a:pt x="15150" y="2252"/>
                    <a:pt x="17550" y="1126"/>
                    <a:pt x="21150" y="0"/>
                  </a:cubicBezTo>
                  <a:cubicBezTo>
                    <a:pt x="20550" y="0"/>
                    <a:pt x="20550" y="0"/>
                    <a:pt x="20550" y="0"/>
                  </a:cubicBezTo>
                  <a:cubicBezTo>
                    <a:pt x="16950" y="1126"/>
                    <a:pt x="13950" y="2252"/>
                    <a:pt x="11550" y="3378"/>
                  </a:cubicBezTo>
                  <a:cubicBezTo>
                    <a:pt x="9150" y="4504"/>
                    <a:pt x="7350" y="5630"/>
                    <a:pt x="5550" y="6756"/>
                  </a:cubicBezTo>
                  <a:cubicBezTo>
                    <a:pt x="1950" y="9009"/>
                    <a:pt x="150" y="11295"/>
                    <a:pt x="150" y="13581"/>
                  </a:cubicBezTo>
                  <a:cubicBezTo>
                    <a:pt x="-450" y="15731"/>
                    <a:pt x="750" y="17915"/>
                    <a:pt x="3750" y="20099"/>
                  </a:cubicBezTo>
                  <a:cubicBezTo>
                    <a:pt x="5550" y="20576"/>
                    <a:pt x="7350" y="21088"/>
                    <a:pt x="9150" y="21566"/>
                  </a:cubicBezTo>
                  <a:cubicBezTo>
                    <a:pt x="9150" y="21566"/>
                    <a:pt x="9750" y="21600"/>
                    <a:pt x="9750"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99" name="Freeform 32"/>
            <p:cNvSpPr/>
            <p:nvPr/>
          </p:nvSpPr>
          <p:spPr>
            <a:xfrm>
              <a:off x="898362" y="6570852"/>
              <a:ext cx="111106" cy="28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71" y="21600"/>
                  </a:moveTo>
                  <a:cubicBezTo>
                    <a:pt x="21600" y="21600"/>
                    <a:pt x="21600" y="21600"/>
                    <a:pt x="21600" y="21600"/>
                  </a:cubicBezTo>
                  <a:cubicBezTo>
                    <a:pt x="13886" y="14644"/>
                    <a:pt x="6943" y="7322"/>
                    <a:pt x="0" y="0"/>
                  </a:cubicBezTo>
                  <a:cubicBezTo>
                    <a:pt x="4629" y="7322"/>
                    <a:pt x="10029" y="14644"/>
                    <a:pt x="16971"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00" name="Freeform 33"/>
            <p:cNvSpPr/>
            <p:nvPr/>
          </p:nvSpPr>
          <p:spPr>
            <a:xfrm>
              <a:off x="393628" y="4106881"/>
              <a:ext cx="68252" cy="511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82" y="10901"/>
                  </a:moveTo>
                  <a:cubicBezTo>
                    <a:pt x="10165" y="14535"/>
                    <a:pt x="16518" y="17966"/>
                    <a:pt x="21600" y="21600"/>
                  </a:cubicBezTo>
                  <a:cubicBezTo>
                    <a:pt x="17788" y="17361"/>
                    <a:pt x="15247" y="13121"/>
                    <a:pt x="12706" y="8882"/>
                  </a:cubicBezTo>
                  <a:cubicBezTo>
                    <a:pt x="12706" y="8882"/>
                    <a:pt x="11435" y="8680"/>
                    <a:pt x="11435" y="8680"/>
                  </a:cubicBezTo>
                  <a:cubicBezTo>
                    <a:pt x="7624" y="5854"/>
                    <a:pt x="3812" y="2826"/>
                    <a:pt x="0" y="0"/>
                  </a:cubicBezTo>
                  <a:cubicBezTo>
                    <a:pt x="0" y="404"/>
                    <a:pt x="0" y="1009"/>
                    <a:pt x="0" y="1615"/>
                  </a:cubicBezTo>
                  <a:cubicBezTo>
                    <a:pt x="1271" y="4643"/>
                    <a:pt x="3812" y="7873"/>
                    <a:pt x="5082" y="10901"/>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01" name="Freeform 34"/>
            <p:cNvSpPr/>
            <p:nvPr/>
          </p:nvSpPr>
          <p:spPr>
            <a:xfrm>
              <a:off x="784083" y="3145052"/>
              <a:ext cx="1168189" cy="2716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8" y="21030"/>
                  </a:moveTo>
                  <a:cubicBezTo>
                    <a:pt x="661" y="19052"/>
                    <a:pt x="1396" y="17037"/>
                    <a:pt x="2571" y="15097"/>
                  </a:cubicBezTo>
                  <a:cubicBezTo>
                    <a:pt x="3747" y="13196"/>
                    <a:pt x="5363" y="11332"/>
                    <a:pt x="7273" y="9583"/>
                  </a:cubicBezTo>
                  <a:cubicBezTo>
                    <a:pt x="9110" y="7796"/>
                    <a:pt x="11314" y="6123"/>
                    <a:pt x="13739" y="4525"/>
                  </a:cubicBezTo>
                  <a:cubicBezTo>
                    <a:pt x="14914" y="3727"/>
                    <a:pt x="16163" y="2928"/>
                    <a:pt x="17486" y="2206"/>
                  </a:cubicBezTo>
                  <a:cubicBezTo>
                    <a:pt x="18147" y="1825"/>
                    <a:pt x="18808" y="1445"/>
                    <a:pt x="19469" y="1065"/>
                  </a:cubicBezTo>
                  <a:cubicBezTo>
                    <a:pt x="20131" y="723"/>
                    <a:pt x="20865" y="342"/>
                    <a:pt x="21600" y="0"/>
                  </a:cubicBezTo>
                  <a:cubicBezTo>
                    <a:pt x="21527" y="0"/>
                    <a:pt x="21527" y="0"/>
                    <a:pt x="21527" y="0"/>
                  </a:cubicBezTo>
                  <a:cubicBezTo>
                    <a:pt x="20792" y="342"/>
                    <a:pt x="20057" y="685"/>
                    <a:pt x="19396" y="1027"/>
                  </a:cubicBezTo>
                  <a:cubicBezTo>
                    <a:pt x="18735" y="1407"/>
                    <a:pt x="18073" y="1787"/>
                    <a:pt x="17412" y="2130"/>
                  </a:cubicBezTo>
                  <a:cubicBezTo>
                    <a:pt x="16016" y="2890"/>
                    <a:pt x="14767" y="3651"/>
                    <a:pt x="13592" y="4449"/>
                  </a:cubicBezTo>
                  <a:cubicBezTo>
                    <a:pt x="11094" y="6046"/>
                    <a:pt x="8890" y="7720"/>
                    <a:pt x="6980" y="9469"/>
                  </a:cubicBezTo>
                  <a:cubicBezTo>
                    <a:pt x="4996" y="11256"/>
                    <a:pt x="3380" y="13120"/>
                    <a:pt x="2204" y="15059"/>
                  </a:cubicBezTo>
                  <a:cubicBezTo>
                    <a:pt x="955" y="16923"/>
                    <a:pt x="220" y="18900"/>
                    <a:pt x="0" y="20877"/>
                  </a:cubicBezTo>
                  <a:cubicBezTo>
                    <a:pt x="220" y="21106"/>
                    <a:pt x="367" y="21334"/>
                    <a:pt x="514" y="21600"/>
                  </a:cubicBezTo>
                  <a:cubicBezTo>
                    <a:pt x="514" y="21410"/>
                    <a:pt x="514" y="21220"/>
                    <a:pt x="588" y="210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02" name="Freeform 35"/>
            <p:cNvSpPr/>
            <p:nvPr/>
          </p:nvSpPr>
          <p:spPr>
            <a:xfrm>
              <a:off x="866618" y="6599591"/>
              <a:ext cx="99996" cy="2529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336"/>
                    <a:pt x="10368" y="14672"/>
                    <a:pt x="16416" y="21600"/>
                  </a:cubicBezTo>
                  <a:cubicBezTo>
                    <a:pt x="21600" y="21600"/>
                    <a:pt x="21600" y="21600"/>
                    <a:pt x="21600" y="21600"/>
                  </a:cubicBezTo>
                  <a:cubicBezTo>
                    <a:pt x="13824" y="14672"/>
                    <a:pt x="6912" y="7336"/>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03" name="Freeform 36"/>
            <p:cNvSpPr/>
            <p:nvPr/>
          </p:nvSpPr>
          <p:spPr>
            <a:xfrm>
              <a:off x="784083" y="5896421"/>
              <a:ext cx="114280" cy="674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4596"/>
                    <a:pt x="1490" y="9191"/>
                    <a:pt x="5214" y="13634"/>
                  </a:cubicBezTo>
                  <a:cubicBezTo>
                    <a:pt x="8193" y="15013"/>
                    <a:pt x="10428" y="16545"/>
                    <a:pt x="13407" y="17923"/>
                  </a:cubicBezTo>
                  <a:cubicBezTo>
                    <a:pt x="16386" y="19149"/>
                    <a:pt x="18621" y="20374"/>
                    <a:pt x="21600" y="21600"/>
                  </a:cubicBezTo>
                  <a:cubicBezTo>
                    <a:pt x="20855" y="21294"/>
                    <a:pt x="20855" y="20987"/>
                    <a:pt x="20110" y="20681"/>
                  </a:cubicBezTo>
                  <a:cubicBezTo>
                    <a:pt x="11917" y="15013"/>
                    <a:pt x="7448" y="9191"/>
                    <a:pt x="5959" y="3370"/>
                  </a:cubicBezTo>
                  <a:cubicBezTo>
                    <a:pt x="5214" y="2757"/>
                    <a:pt x="3724" y="2298"/>
                    <a:pt x="2979" y="1685"/>
                  </a:cubicBezTo>
                  <a:cubicBezTo>
                    <a:pt x="1490" y="1072"/>
                    <a:pt x="745" y="460"/>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04" name="Freeform 37"/>
            <p:cNvSpPr/>
            <p:nvPr/>
          </p:nvSpPr>
          <p:spPr>
            <a:xfrm>
              <a:off x="784083" y="5771881"/>
              <a:ext cx="31745" cy="2280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700"/>
                  </a:moveTo>
                  <a:cubicBezTo>
                    <a:pt x="2700" y="13050"/>
                    <a:pt x="5400" y="14850"/>
                    <a:pt x="10800" y="16650"/>
                  </a:cubicBezTo>
                  <a:cubicBezTo>
                    <a:pt x="13500" y="18450"/>
                    <a:pt x="18900" y="19800"/>
                    <a:pt x="21600" y="21600"/>
                  </a:cubicBezTo>
                  <a:cubicBezTo>
                    <a:pt x="18900" y="17100"/>
                    <a:pt x="18900" y="12600"/>
                    <a:pt x="18900" y="8550"/>
                  </a:cubicBezTo>
                  <a:cubicBezTo>
                    <a:pt x="13500" y="5400"/>
                    <a:pt x="8100" y="2700"/>
                    <a:pt x="0" y="0"/>
                  </a:cubicBezTo>
                  <a:cubicBezTo>
                    <a:pt x="0" y="450"/>
                    <a:pt x="0" y="1350"/>
                    <a:pt x="0" y="1800"/>
                  </a:cubicBezTo>
                  <a:cubicBezTo>
                    <a:pt x="0" y="4950"/>
                    <a:pt x="0" y="8550"/>
                    <a:pt x="0" y="117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05" name="Freeform 38"/>
            <p:cNvSpPr/>
            <p:nvPr/>
          </p:nvSpPr>
          <p:spPr>
            <a:xfrm>
              <a:off x="811066" y="6321773"/>
              <a:ext cx="174594" cy="5307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5449"/>
                  </a:moveTo>
                  <a:cubicBezTo>
                    <a:pt x="3436" y="3697"/>
                    <a:pt x="1964" y="1751"/>
                    <a:pt x="0" y="0"/>
                  </a:cubicBezTo>
                  <a:cubicBezTo>
                    <a:pt x="1473" y="3114"/>
                    <a:pt x="3436" y="6422"/>
                    <a:pt x="5400" y="9535"/>
                  </a:cubicBezTo>
                  <a:cubicBezTo>
                    <a:pt x="5891" y="10119"/>
                    <a:pt x="6382" y="10703"/>
                    <a:pt x="6873" y="11286"/>
                  </a:cubicBezTo>
                  <a:cubicBezTo>
                    <a:pt x="10800" y="14789"/>
                    <a:pt x="14727" y="18292"/>
                    <a:pt x="19145" y="21600"/>
                  </a:cubicBezTo>
                  <a:cubicBezTo>
                    <a:pt x="21600" y="21600"/>
                    <a:pt x="21600" y="21600"/>
                    <a:pt x="21600" y="21600"/>
                  </a:cubicBezTo>
                  <a:cubicBezTo>
                    <a:pt x="17182" y="17903"/>
                    <a:pt x="13745" y="14011"/>
                    <a:pt x="10800" y="10119"/>
                  </a:cubicBezTo>
                  <a:cubicBezTo>
                    <a:pt x="8836" y="8562"/>
                    <a:pt x="7364" y="7005"/>
                    <a:pt x="5400" y="544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grpSp>
      <p:sp>
        <p:nvSpPr>
          <p:cNvPr id="307" name="Rectangle 61"/>
          <p:cNvSpPr/>
          <p:nvPr/>
        </p:nvSpPr>
        <p:spPr>
          <a:xfrm>
            <a:off x="-1" y="0"/>
            <a:ext cx="182882" cy="6858000"/>
          </a:xfrm>
          <a:prstGeom prst="rect">
            <a:avLst/>
          </a:prstGeom>
          <a:solidFill>
            <a:srgbClr val="2E5369"/>
          </a:solidFill>
          <a:ln w="12700">
            <a:miter lim="400000"/>
          </a:ln>
        </p:spPr>
        <p:txBody>
          <a:bodyPr lIns="45719" rIns="45719"/>
          <a:lstStyle/>
          <a:p>
            <a:pPr/>
          </a:p>
        </p:txBody>
      </p:sp>
      <p:sp>
        <p:nvSpPr>
          <p:cNvPr id="308" name="Title Text"/>
          <p:cNvSpPr txBox="1"/>
          <p:nvPr>
            <p:ph type="title"/>
          </p:nvPr>
        </p:nvSpPr>
        <p:spPr>
          <a:xfrm>
            <a:off x="1942414" y="2438400"/>
            <a:ext cx="6591987" cy="2724846"/>
          </a:xfrm>
          <a:prstGeom prst="rect">
            <a:avLst/>
          </a:prstGeom>
        </p:spPr>
        <p:txBody>
          <a:bodyPr anchor="b"/>
          <a:lstStyle>
            <a:lvl1pPr>
              <a:defRPr sz="4800"/>
            </a:lvl1pPr>
          </a:lstStyle>
          <a:p>
            <a:pPr/>
            <a:r>
              <a:t>Title Text</a:t>
            </a:r>
          </a:p>
        </p:txBody>
      </p:sp>
      <p:sp>
        <p:nvSpPr>
          <p:cNvPr id="309" name="Body Level One…"/>
          <p:cNvSpPr txBox="1"/>
          <p:nvPr>
            <p:ph type="body" sz="quarter" idx="1"/>
          </p:nvPr>
        </p:nvSpPr>
        <p:spPr>
          <a:xfrm>
            <a:off x="1942414" y="5181600"/>
            <a:ext cx="6591987" cy="729622"/>
          </a:xfrm>
          <a:prstGeom prst="rect">
            <a:avLst/>
          </a:prstGeom>
        </p:spPr>
        <p:txBody>
          <a:bodyPr/>
          <a:lstStyle>
            <a:lvl1pPr marL="0" indent="0">
              <a:buClrTx/>
              <a:buSzTx/>
              <a:buNone/>
              <a:defRPr>
                <a:solidFill>
                  <a:srgbClr val="595959"/>
                </a:solidFill>
              </a:defRPr>
            </a:lvl1pPr>
            <a:lvl2pPr>
              <a:buClrTx/>
              <a:defRPr>
                <a:solidFill>
                  <a:srgbClr val="595959"/>
                </a:solidFill>
              </a:defRPr>
            </a:lvl2pPr>
            <a:lvl3pPr>
              <a:buClrTx/>
              <a:defRPr>
                <a:solidFill>
                  <a:srgbClr val="595959"/>
                </a:solidFill>
              </a:defRPr>
            </a:lvl3pPr>
            <a:lvl4pPr>
              <a:buClrTx/>
              <a:defRPr>
                <a:solidFill>
                  <a:srgbClr val="595959"/>
                </a:solidFill>
              </a:defRPr>
            </a:lvl4pPr>
            <a:lvl5pPr>
              <a:buClrTx/>
              <a:defRPr>
                <a:solidFill>
                  <a:srgbClr val="595959"/>
                </a:solidFill>
              </a:defRPr>
            </a:lvl5pPr>
          </a:lstStyle>
          <a:p>
            <a:pPr/>
            <a:r>
              <a:t>Body Level One</a:t>
            </a:r>
          </a:p>
          <a:p>
            <a:pPr lvl="1"/>
            <a:r>
              <a:t>Body Level Two</a:t>
            </a:r>
          </a:p>
          <a:p>
            <a:pPr lvl="2"/>
            <a:r>
              <a:t>Body Level Three</a:t>
            </a:r>
          </a:p>
          <a:p>
            <a:pPr lvl="3"/>
            <a:r>
              <a:t>Body Level Four</a:t>
            </a:r>
          </a:p>
          <a:p>
            <a:pPr lvl="4"/>
            <a:r>
              <a:t>Body Level Five</a:t>
            </a:r>
          </a:p>
        </p:txBody>
      </p:sp>
      <p:sp>
        <p:nvSpPr>
          <p:cNvPr id="310" name="Freeform 11"/>
          <p:cNvSpPr/>
          <p:nvPr/>
        </p:nvSpPr>
        <p:spPr>
          <a:xfrm flipV="1">
            <a:off x="57" y="4910659"/>
            <a:ext cx="1365443" cy="508006"/>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21451" y="10139"/>
                </a:moveTo>
                <a:lnTo>
                  <a:pt x="17835" y="406"/>
                </a:lnTo>
                <a:cubicBezTo>
                  <a:pt x="17811" y="339"/>
                  <a:pt x="17781" y="270"/>
                  <a:pt x="17756" y="203"/>
                </a:cubicBezTo>
                <a:cubicBezTo>
                  <a:pt x="17683" y="0"/>
                  <a:pt x="17607" y="0"/>
                  <a:pt x="17531" y="0"/>
                </a:cubicBezTo>
                <a:lnTo>
                  <a:pt x="16099" y="0"/>
                </a:lnTo>
                <a:lnTo>
                  <a:pt x="0" y="134"/>
                </a:lnTo>
                <a:lnTo>
                  <a:pt x="0" y="21600"/>
                </a:lnTo>
                <a:lnTo>
                  <a:pt x="16099" y="21496"/>
                </a:lnTo>
                <a:lnTo>
                  <a:pt x="17531" y="21496"/>
                </a:lnTo>
                <a:cubicBezTo>
                  <a:pt x="17607" y="21496"/>
                  <a:pt x="17683" y="21295"/>
                  <a:pt x="17756" y="21295"/>
                </a:cubicBezTo>
                <a:cubicBezTo>
                  <a:pt x="17756" y="21090"/>
                  <a:pt x="17835" y="21090"/>
                  <a:pt x="17835" y="21090"/>
                </a:cubicBezTo>
                <a:lnTo>
                  <a:pt x="21451" y="11357"/>
                </a:lnTo>
                <a:cubicBezTo>
                  <a:pt x="21600" y="10951"/>
                  <a:pt x="21600" y="10547"/>
                  <a:pt x="21451" y="10139"/>
                </a:cubicBezTo>
                <a:close/>
              </a:path>
            </a:pathLst>
          </a:custGeom>
          <a:solidFill>
            <a:schemeClr val="accent1"/>
          </a:solidFill>
          <a:ln w="12700">
            <a:miter lim="400000"/>
          </a:ln>
        </p:spPr>
        <p:txBody>
          <a:bodyPr lIns="45719" rIns="45719"/>
          <a:lstStyle/>
          <a:p>
            <a:pPr/>
          </a:p>
        </p:txBody>
      </p:sp>
      <p:sp>
        <p:nvSpPr>
          <p:cNvPr id="311" name="Slide Number"/>
          <p:cNvSpPr txBox="1"/>
          <p:nvPr>
            <p:ph type="sldNum" sz="quarter" idx="2"/>
          </p:nvPr>
        </p:nvSpPr>
        <p:spPr>
          <a:xfrm>
            <a:off x="710532" y="4967530"/>
            <a:ext cx="385674" cy="396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Name Card">
    <p:spTree>
      <p:nvGrpSpPr>
        <p:cNvPr id="1" name=""/>
        <p:cNvGrpSpPr/>
        <p:nvPr/>
      </p:nvGrpSpPr>
      <p:grpSpPr>
        <a:xfrm>
          <a:off x="0" y="0"/>
          <a:ext cx="0" cy="0"/>
          <a:chOff x="0" y="0"/>
          <a:chExt cx="0" cy="0"/>
        </a:xfrm>
      </p:grpSpPr>
      <p:grpSp>
        <p:nvGrpSpPr>
          <p:cNvPr id="330" name="Group 35"/>
          <p:cNvGrpSpPr/>
          <p:nvPr/>
        </p:nvGrpSpPr>
        <p:grpSpPr>
          <a:xfrm>
            <a:off x="1" y="228600"/>
            <a:ext cx="1981201" cy="6638629"/>
            <a:chOff x="0" y="0"/>
            <a:chExt cx="1981200" cy="6638628"/>
          </a:xfrm>
        </p:grpSpPr>
        <p:sp>
          <p:nvSpPr>
            <p:cNvPr id="318" name="Freeform 11"/>
            <p:cNvSpPr/>
            <p:nvPr/>
          </p:nvSpPr>
          <p:spPr>
            <a:xfrm>
              <a:off x="0" y="2346443"/>
              <a:ext cx="69925" cy="6262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636" y="18582"/>
                    <a:pt x="18655" y="15724"/>
                    <a:pt x="16691" y="12706"/>
                  </a:cubicBezTo>
                  <a:cubicBezTo>
                    <a:pt x="10800" y="8576"/>
                    <a:pt x="5891" y="4288"/>
                    <a:pt x="0" y="0"/>
                  </a:cubicBezTo>
                  <a:cubicBezTo>
                    <a:pt x="0" y="5559"/>
                    <a:pt x="0" y="5559"/>
                    <a:pt x="0" y="5559"/>
                  </a:cubicBezTo>
                  <a:cubicBezTo>
                    <a:pt x="5891" y="10165"/>
                    <a:pt x="12764" y="14929"/>
                    <a:pt x="19636" y="19694"/>
                  </a:cubicBezTo>
                  <a:cubicBezTo>
                    <a:pt x="19636" y="20329"/>
                    <a:pt x="20618" y="20965"/>
                    <a:pt x="21600"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19" name="Freeform 12"/>
            <p:cNvSpPr/>
            <p:nvPr/>
          </p:nvSpPr>
          <p:spPr>
            <a:xfrm>
              <a:off x="89348" y="2927929"/>
              <a:ext cx="449333" cy="2322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69" y="15000"/>
                  </a:moveTo>
                  <a:cubicBezTo>
                    <a:pt x="15891" y="17229"/>
                    <a:pt x="18514" y="19414"/>
                    <a:pt x="21446" y="21600"/>
                  </a:cubicBezTo>
                  <a:cubicBezTo>
                    <a:pt x="21446" y="21214"/>
                    <a:pt x="21446" y="20871"/>
                    <a:pt x="21600" y="20486"/>
                  </a:cubicBezTo>
                  <a:cubicBezTo>
                    <a:pt x="19131" y="18643"/>
                    <a:pt x="16817" y="16757"/>
                    <a:pt x="14657" y="14871"/>
                  </a:cubicBezTo>
                  <a:cubicBezTo>
                    <a:pt x="8949" y="9986"/>
                    <a:pt x="4166" y="5014"/>
                    <a:pt x="0" y="0"/>
                  </a:cubicBezTo>
                  <a:cubicBezTo>
                    <a:pt x="309" y="857"/>
                    <a:pt x="617" y="1757"/>
                    <a:pt x="926" y="2614"/>
                  </a:cubicBezTo>
                  <a:cubicBezTo>
                    <a:pt x="4629" y="6771"/>
                    <a:pt x="8640" y="10929"/>
                    <a:pt x="13269" y="150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20" name="Freeform 13"/>
            <p:cNvSpPr/>
            <p:nvPr/>
          </p:nvSpPr>
          <p:spPr>
            <a:xfrm>
              <a:off x="560692" y="5218460"/>
              <a:ext cx="423435" cy="1420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9" y="1543"/>
                  </a:moveTo>
                  <a:cubicBezTo>
                    <a:pt x="818" y="1052"/>
                    <a:pt x="327" y="561"/>
                    <a:pt x="0" y="0"/>
                  </a:cubicBezTo>
                  <a:cubicBezTo>
                    <a:pt x="0" y="701"/>
                    <a:pt x="0" y="1332"/>
                    <a:pt x="0" y="2034"/>
                  </a:cubicBezTo>
                  <a:cubicBezTo>
                    <a:pt x="3436" y="5961"/>
                    <a:pt x="7200" y="9818"/>
                    <a:pt x="11127" y="13605"/>
                  </a:cubicBezTo>
                  <a:cubicBezTo>
                    <a:pt x="13909" y="16270"/>
                    <a:pt x="17018" y="18935"/>
                    <a:pt x="20127" y="21600"/>
                  </a:cubicBezTo>
                  <a:cubicBezTo>
                    <a:pt x="21600" y="21600"/>
                    <a:pt x="21600" y="21600"/>
                    <a:pt x="21600" y="21600"/>
                  </a:cubicBezTo>
                  <a:cubicBezTo>
                    <a:pt x="18491" y="18865"/>
                    <a:pt x="15382" y="16130"/>
                    <a:pt x="12600" y="13325"/>
                  </a:cubicBezTo>
                  <a:cubicBezTo>
                    <a:pt x="8509" y="9468"/>
                    <a:pt x="4745" y="5540"/>
                    <a:pt x="1309" y="1543"/>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21" name="Freeform 14"/>
            <p:cNvSpPr/>
            <p:nvPr/>
          </p:nvSpPr>
          <p:spPr>
            <a:xfrm>
              <a:off x="666874" y="6275199"/>
              <a:ext cx="119132" cy="363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6" y="21600"/>
                  </a:moveTo>
                  <a:cubicBezTo>
                    <a:pt x="21600" y="21600"/>
                    <a:pt x="21600" y="21600"/>
                    <a:pt x="21600" y="21600"/>
                  </a:cubicBezTo>
                  <a:cubicBezTo>
                    <a:pt x="14011" y="14491"/>
                    <a:pt x="7005" y="7382"/>
                    <a:pt x="0" y="0"/>
                  </a:cubicBezTo>
                  <a:cubicBezTo>
                    <a:pt x="4670" y="7382"/>
                    <a:pt x="9924" y="14491"/>
                    <a:pt x="16346"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22" name="Freeform 15"/>
            <p:cNvSpPr/>
            <p:nvPr/>
          </p:nvSpPr>
          <p:spPr>
            <a:xfrm>
              <a:off x="69924" y="2972659"/>
              <a:ext cx="571053" cy="33286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8" y="19745"/>
                  </a:moveTo>
                  <a:cubicBezTo>
                    <a:pt x="17596" y="18489"/>
                    <a:pt x="15775" y="17232"/>
                    <a:pt x="14076" y="15976"/>
                  </a:cubicBezTo>
                  <a:cubicBezTo>
                    <a:pt x="10193" y="13074"/>
                    <a:pt x="7160" y="10082"/>
                    <a:pt x="4854" y="7060"/>
                  </a:cubicBezTo>
                  <a:cubicBezTo>
                    <a:pt x="3519" y="5235"/>
                    <a:pt x="2427" y="3381"/>
                    <a:pt x="1456" y="1526"/>
                  </a:cubicBezTo>
                  <a:cubicBezTo>
                    <a:pt x="971" y="1017"/>
                    <a:pt x="485" y="509"/>
                    <a:pt x="0" y="0"/>
                  </a:cubicBezTo>
                  <a:cubicBezTo>
                    <a:pt x="971" y="2363"/>
                    <a:pt x="2306" y="4757"/>
                    <a:pt x="4004" y="7090"/>
                  </a:cubicBezTo>
                  <a:cubicBezTo>
                    <a:pt x="6189" y="10142"/>
                    <a:pt x="9222" y="13134"/>
                    <a:pt x="12984" y="16065"/>
                  </a:cubicBezTo>
                  <a:cubicBezTo>
                    <a:pt x="14926" y="17531"/>
                    <a:pt x="17110" y="18967"/>
                    <a:pt x="19416" y="20373"/>
                  </a:cubicBezTo>
                  <a:cubicBezTo>
                    <a:pt x="20144" y="20792"/>
                    <a:pt x="20872" y="21181"/>
                    <a:pt x="21600" y="21600"/>
                  </a:cubicBezTo>
                  <a:cubicBezTo>
                    <a:pt x="21357" y="21450"/>
                    <a:pt x="21236" y="21331"/>
                    <a:pt x="21115" y="21181"/>
                  </a:cubicBezTo>
                  <a:cubicBezTo>
                    <a:pt x="20508" y="20702"/>
                    <a:pt x="20022" y="20224"/>
                    <a:pt x="19658" y="19745"/>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23" name="Freeform 16"/>
            <p:cNvSpPr/>
            <p:nvPr/>
          </p:nvSpPr>
          <p:spPr>
            <a:xfrm>
              <a:off x="18152" y="0"/>
              <a:ext cx="71197" cy="2927930"/>
            </a:xfrm>
            <a:custGeom>
              <a:avLst/>
              <a:gdLst/>
              <a:ahLst/>
              <a:cxnLst>
                <a:cxn ang="0">
                  <a:pos x="wd2" y="hd2"/>
                </a:cxn>
                <a:cxn ang="5400000">
                  <a:pos x="wd2" y="hd2"/>
                </a:cxn>
                <a:cxn ang="10800000">
                  <a:pos x="wd2" y="hd2"/>
                </a:cxn>
                <a:cxn ang="16200000">
                  <a:pos x="wd2" y="hd2"/>
                </a:cxn>
              </a:cxnLst>
              <a:rect l="0" t="0" r="r" b="b"/>
              <a:pathLst>
                <a:path w="20835" h="21600" fill="norm" stroke="1" extrusionOk="0">
                  <a:moveTo>
                    <a:pt x="9565" y="19627"/>
                  </a:moveTo>
                  <a:cubicBezTo>
                    <a:pt x="10505" y="19763"/>
                    <a:pt x="10505" y="19899"/>
                    <a:pt x="10505" y="20035"/>
                  </a:cubicBezTo>
                  <a:cubicBezTo>
                    <a:pt x="13322" y="20511"/>
                    <a:pt x="17078" y="20988"/>
                    <a:pt x="19896" y="21498"/>
                  </a:cubicBezTo>
                  <a:cubicBezTo>
                    <a:pt x="19896" y="21532"/>
                    <a:pt x="19896" y="21566"/>
                    <a:pt x="20835" y="21600"/>
                  </a:cubicBezTo>
                  <a:cubicBezTo>
                    <a:pt x="18957" y="20920"/>
                    <a:pt x="17078" y="20273"/>
                    <a:pt x="15200" y="19593"/>
                  </a:cubicBezTo>
                  <a:cubicBezTo>
                    <a:pt x="7687" y="16123"/>
                    <a:pt x="3931" y="12654"/>
                    <a:pt x="3931" y="9150"/>
                  </a:cubicBezTo>
                  <a:cubicBezTo>
                    <a:pt x="4870" y="6089"/>
                    <a:pt x="7687" y="3061"/>
                    <a:pt x="13322" y="0"/>
                  </a:cubicBezTo>
                  <a:cubicBezTo>
                    <a:pt x="10505" y="0"/>
                    <a:pt x="10505" y="0"/>
                    <a:pt x="10505" y="0"/>
                  </a:cubicBezTo>
                  <a:cubicBezTo>
                    <a:pt x="3931" y="3027"/>
                    <a:pt x="1113" y="6089"/>
                    <a:pt x="174" y="9150"/>
                  </a:cubicBezTo>
                  <a:cubicBezTo>
                    <a:pt x="-765" y="12654"/>
                    <a:pt x="2052" y="16123"/>
                    <a:pt x="9565" y="19627"/>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24" name="Freeform 17"/>
            <p:cNvSpPr/>
            <p:nvPr/>
          </p:nvSpPr>
          <p:spPr>
            <a:xfrm>
              <a:off x="54385" y="2715463"/>
              <a:ext cx="54387" cy="4938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541" y="3836"/>
                    <a:pt x="3812" y="7469"/>
                    <a:pt x="6353" y="11305"/>
                  </a:cubicBezTo>
                  <a:cubicBezTo>
                    <a:pt x="11435" y="14736"/>
                    <a:pt x="16518" y="18168"/>
                    <a:pt x="21600" y="21600"/>
                  </a:cubicBezTo>
                  <a:cubicBezTo>
                    <a:pt x="19059" y="17563"/>
                    <a:pt x="16518" y="13323"/>
                    <a:pt x="13976" y="9286"/>
                  </a:cubicBezTo>
                  <a:cubicBezTo>
                    <a:pt x="12706" y="9084"/>
                    <a:pt x="12706" y="8882"/>
                    <a:pt x="12706" y="8680"/>
                  </a:cubicBezTo>
                  <a:cubicBezTo>
                    <a:pt x="8894" y="5652"/>
                    <a:pt x="3812" y="2826"/>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25" name="Freeform 18"/>
            <p:cNvSpPr/>
            <p:nvPr/>
          </p:nvSpPr>
          <p:spPr>
            <a:xfrm>
              <a:off x="534794" y="5250144"/>
              <a:ext cx="132081" cy="10250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016"/>
                    <a:pt x="1054" y="6032"/>
                    <a:pt x="2634" y="9049"/>
                  </a:cubicBezTo>
                  <a:cubicBezTo>
                    <a:pt x="4215" y="11384"/>
                    <a:pt x="6322" y="13816"/>
                    <a:pt x="8956" y="16151"/>
                  </a:cubicBezTo>
                  <a:cubicBezTo>
                    <a:pt x="10010" y="16735"/>
                    <a:pt x="11590" y="17319"/>
                    <a:pt x="12644" y="17903"/>
                  </a:cubicBezTo>
                  <a:cubicBezTo>
                    <a:pt x="15805" y="19168"/>
                    <a:pt x="18439" y="20335"/>
                    <a:pt x="21600" y="21600"/>
                  </a:cubicBezTo>
                  <a:cubicBezTo>
                    <a:pt x="21073" y="21308"/>
                    <a:pt x="20546" y="20919"/>
                    <a:pt x="20020" y="20627"/>
                  </a:cubicBezTo>
                  <a:cubicBezTo>
                    <a:pt x="13698" y="16735"/>
                    <a:pt x="9483" y="12843"/>
                    <a:pt x="6849" y="8951"/>
                  </a:cubicBezTo>
                  <a:cubicBezTo>
                    <a:pt x="5795" y="6616"/>
                    <a:pt x="4741" y="4378"/>
                    <a:pt x="4215" y="2141"/>
                  </a:cubicBezTo>
                  <a:cubicBezTo>
                    <a:pt x="4215" y="2043"/>
                    <a:pt x="3688" y="1946"/>
                    <a:pt x="3688" y="1751"/>
                  </a:cubicBezTo>
                  <a:cubicBezTo>
                    <a:pt x="2634" y="1168"/>
                    <a:pt x="1054" y="584"/>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26" name="Freeform 19"/>
            <p:cNvSpPr/>
            <p:nvPr/>
          </p:nvSpPr>
          <p:spPr>
            <a:xfrm>
              <a:off x="538679" y="1170426"/>
              <a:ext cx="1442522" cy="40480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 y="21010"/>
                  </a:moveTo>
                  <a:cubicBezTo>
                    <a:pt x="480" y="18992"/>
                    <a:pt x="1248" y="17000"/>
                    <a:pt x="2400" y="15081"/>
                  </a:cubicBezTo>
                  <a:cubicBezTo>
                    <a:pt x="3600" y="13162"/>
                    <a:pt x="5232" y="11317"/>
                    <a:pt x="7152" y="9545"/>
                  </a:cubicBezTo>
                  <a:cubicBezTo>
                    <a:pt x="9072" y="7774"/>
                    <a:pt x="11280" y="6101"/>
                    <a:pt x="13680" y="4502"/>
                  </a:cubicBezTo>
                  <a:cubicBezTo>
                    <a:pt x="14880" y="3715"/>
                    <a:pt x="16176" y="2928"/>
                    <a:pt x="17472" y="2190"/>
                  </a:cubicBezTo>
                  <a:cubicBezTo>
                    <a:pt x="18144" y="1821"/>
                    <a:pt x="18816" y="1427"/>
                    <a:pt x="19488" y="1082"/>
                  </a:cubicBezTo>
                  <a:cubicBezTo>
                    <a:pt x="20208" y="713"/>
                    <a:pt x="20880" y="369"/>
                    <a:pt x="21600" y="25"/>
                  </a:cubicBezTo>
                  <a:cubicBezTo>
                    <a:pt x="21600" y="0"/>
                    <a:pt x="21600" y="0"/>
                    <a:pt x="21600" y="0"/>
                  </a:cubicBezTo>
                  <a:cubicBezTo>
                    <a:pt x="20832" y="344"/>
                    <a:pt x="20160" y="689"/>
                    <a:pt x="19440" y="1058"/>
                  </a:cubicBezTo>
                  <a:cubicBezTo>
                    <a:pt x="18768" y="1402"/>
                    <a:pt x="18096" y="1771"/>
                    <a:pt x="17424" y="2165"/>
                  </a:cubicBezTo>
                  <a:cubicBezTo>
                    <a:pt x="16080" y="2903"/>
                    <a:pt x="14784" y="3666"/>
                    <a:pt x="13584" y="4453"/>
                  </a:cubicBezTo>
                  <a:cubicBezTo>
                    <a:pt x="11136" y="6052"/>
                    <a:pt x="8880" y="7725"/>
                    <a:pt x="6960" y="9496"/>
                  </a:cubicBezTo>
                  <a:cubicBezTo>
                    <a:pt x="4992" y="11243"/>
                    <a:pt x="3360" y="13113"/>
                    <a:pt x="2160" y="15031"/>
                  </a:cubicBezTo>
                  <a:cubicBezTo>
                    <a:pt x="912" y="16975"/>
                    <a:pt x="144" y="18968"/>
                    <a:pt x="0" y="21010"/>
                  </a:cubicBezTo>
                  <a:cubicBezTo>
                    <a:pt x="0" y="21059"/>
                    <a:pt x="0" y="21083"/>
                    <a:pt x="0" y="21133"/>
                  </a:cubicBezTo>
                  <a:cubicBezTo>
                    <a:pt x="96" y="21280"/>
                    <a:pt x="192" y="21452"/>
                    <a:pt x="336" y="21600"/>
                  </a:cubicBezTo>
                  <a:cubicBezTo>
                    <a:pt x="336" y="21403"/>
                    <a:pt x="336" y="21206"/>
                    <a:pt x="336" y="2101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27" name="Freeform 20"/>
            <p:cNvSpPr/>
            <p:nvPr/>
          </p:nvSpPr>
          <p:spPr>
            <a:xfrm>
              <a:off x="640976" y="6301291"/>
              <a:ext cx="112658" cy="337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101"/>
                    <a:pt x="9874" y="14499"/>
                    <a:pt x="16046" y="21600"/>
                  </a:cubicBezTo>
                  <a:cubicBezTo>
                    <a:pt x="21600" y="21600"/>
                    <a:pt x="21600" y="21600"/>
                    <a:pt x="21600" y="21600"/>
                  </a:cubicBezTo>
                  <a:cubicBezTo>
                    <a:pt x="14194" y="14499"/>
                    <a:pt x="6789" y="7101"/>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28" name="Freeform 21"/>
            <p:cNvSpPr/>
            <p:nvPr/>
          </p:nvSpPr>
          <p:spPr>
            <a:xfrm>
              <a:off x="534794" y="5130865"/>
              <a:ext cx="25899" cy="221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00" y="19800"/>
                  </a:moveTo>
                  <a:cubicBezTo>
                    <a:pt x="18900" y="20700"/>
                    <a:pt x="21600" y="21150"/>
                    <a:pt x="21600" y="21600"/>
                  </a:cubicBezTo>
                  <a:cubicBezTo>
                    <a:pt x="21600" y="17100"/>
                    <a:pt x="21600" y="13050"/>
                    <a:pt x="21600" y="8550"/>
                  </a:cubicBezTo>
                  <a:cubicBezTo>
                    <a:pt x="13500" y="5850"/>
                    <a:pt x="8100" y="2700"/>
                    <a:pt x="2700" y="0"/>
                  </a:cubicBezTo>
                  <a:cubicBezTo>
                    <a:pt x="0" y="4050"/>
                    <a:pt x="0" y="7650"/>
                    <a:pt x="0" y="11700"/>
                  </a:cubicBezTo>
                  <a:cubicBezTo>
                    <a:pt x="5400" y="14400"/>
                    <a:pt x="13500" y="17100"/>
                    <a:pt x="18900" y="198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29" name="Freeform 22"/>
            <p:cNvSpPr/>
            <p:nvPr/>
          </p:nvSpPr>
          <p:spPr>
            <a:xfrm>
              <a:off x="590475" y="6016138"/>
              <a:ext cx="165748" cy="622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08" y="2880"/>
                  </a:moveTo>
                  <a:cubicBezTo>
                    <a:pt x="2077" y="1920"/>
                    <a:pt x="831" y="960"/>
                    <a:pt x="0" y="0"/>
                  </a:cubicBezTo>
                  <a:cubicBezTo>
                    <a:pt x="1246" y="2560"/>
                    <a:pt x="2908" y="5120"/>
                    <a:pt x="4985" y="7680"/>
                  </a:cubicBezTo>
                  <a:cubicBezTo>
                    <a:pt x="5400" y="8480"/>
                    <a:pt x="5815" y="9120"/>
                    <a:pt x="6646" y="9920"/>
                  </a:cubicBezTo>
                  <a:cubicBezTo>
                    <a:pt x="11215" y="13760"/>
                    <a:pt x="16200" y="17760"/>
                    <a:pt x="21185" y="21600"/>
                  </a:cubicBezTo>
                  <a:cubicBezTo>
                    <a:pt x="21600" y="21600"/>
                    <a:pt x="21600" y="21600"/>
                    <a:pt x="21600" y="21600"/>
                  </a:cubicBezTo>
                  <a:cubicBezTo>
                    <a:pt x="17031" y="17440"/>
                    <a:pt x="13292" y="13280"/>
                    <a:pt x="9969" y="8960"/>
                  </a:cubicBezTo>
                  <a:cubicBezTo>
                    <a:pt x="7477" y="6880"/>
                    <a:pt x="5400" y="4960"/>
                    <a:pt x="2908" y="288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grpSp>
      <p:grpSp>
        <p:nvGrpSpPr>
          <p:cNvPr id="343" name="Group 48"/>
          <p:cNvGrpSpPr/>
          <p:nvPr/>
        </p:nvGrpSpPr>
        <p:grpSpPr>
          <a:xfrm>
            <a:off x="20421" y="748"/>
            <a:ext cx="1952272" cy="6852506"/>
            <a:chOff x="0" y="0"/>
            <a:chExt cx="1952271" cy="6852504"/>
          </a:xfrm>
        </p:grpSpPr>
        <p:sp>
          <p:nvSpPr>
            <p:cNvPr id="331" name="Freeform 27"/>
            <p:cNvSpPr/>
            <p:nvPr/>
          </p:nvSpPr>
          <p:spPr>
            <a:xfrm>
              <a:off x="0" y="-1"/>
              <a:ext cx="409501" cy="44010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8" y="4930"/>
                  </a:moveTo>
                  <a:cubicBezTo>
                    <a:pt x="2307" y="6762"/>
                    <a:pt x="3565" y="8617"/>
                    <a:pt x="5452" y="10448"/>
                  </a:cubicBezTo>
                  <a:cubicBezTo>
                    <a:pt x="7130" y="12279"/>
                    <a:pt x="9227" y="14110"/>
                    <a:pt x="11953" y="15942"/>
                  </a:cubicBezTo>
                  <a:cubicBezTo>
                    <a:pt x="14470" y="17773"/>
                    <a:pt x="17616" y="19581"/>
                    <a:pt x="21181" y="21389"/>
                  </a:cubicBezTo>
                  <a:cubicBezTo>
                    <a:pt x="21390" y="21459"/>
                    <a:pt x="21600" y="21530"/>
                    <a:pt x="21600" y="21600"/>
                  </a:cubicBezTo>
                  <a:cubicBezTo>
                    <a:pt x="21390" y="21248"/>
                    <a:pt x="20971" y="20872"/>
                    <a:pt x="20761" y="20520"/>
                  </a:cubicBezTo>
                  <a:cubicBezTo>
                    <a:pt x="20761" y="20450"/>
                    <a:pt x="20761" y="20379"/>
                    <a:pt x="20761" y="20332"/>
                  </a:cubicBezTo>
                  <a:cubicBezTo>
                    <a:pt x="17825" y="18853"/>
                    <a:pt x="15309" y="17397"/>
                    <a:pt x="13212" y="15918"/>
                  </a:cubicBezTo>
                  <a:cubicBezTo>
                    <a:pt x="10485" y="14087"/>
                    <a:pt x="8179" y="12279"/>
                    <a:pt x="6291" y="10424"/>
                  </a:cubicBezTo>
                  <a:cubicBezTo>
                    <a:pt x="4404" y="8593"/>
                    <a:pt x="2936" y="6762"/>
                    <a:pt x="1887" y="4907"/>
                  </a:cubicBezTo>
                  <a:cubicBezTo>
                    <a:pt x="1468" y="3991"/>
                    <a:pt x="1049" y="3076"/>
                    <a:pt x="629" y="2160"/>
                  </a:cubicBezTo>
                  <a:cubicBezTo>
                    <a:pt x="419" y="1432"/>
                    <a:pt x="210" y="728"/>
                    <a:pt x="210" y="0"/>
                  </a:cubicBezTo>
                  <a:cubicBezTo>
                    <a:pt x="0" y="0"/>
                    <a:pt x="0" y="0"/>
                    <a:pt x="0" y="0"/>
                  </a:cubicBezTo>
                  <a:cubicBezTo>
                    <a:pt x="0" y="728"/>
                    <a:pt x="210" y="1432"/>
                    <a:pt x="210" y="2160"/>
                  </a:cubicBezTo>
                  <a:cubicBezTo>
                    <a:pt x="629" y="3076"/>
                    <a:pt x="839" y="3991"/>
                    <a:pt x="1468" y="49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32" name="Freeform 28"/>
            <p:cNvSpPr/>
            <p:nvPr/>
          </p:nvSpPr>
          <p:spPr>
            <a:xfrm>
              <a:off x="433309" y="4315724"/>
              <a:ext cx="350776" cy="15806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09" y="14989"/>
                  </a:moveTo>
                  <a:cubicBezTo>
                    <a:pt x="15709" y="17215"/>
                    <a:pt x="18409" y="19440"/>
                    <a:pt x="21600" y="21600"/>
                  </a:cubicBezTo>
                  <a:cubicBezTo>
                    <a:pt x="21600" y="21142"/>
                    <a:pt x="21600" y="20618"/>
                    <a:pt x="21600" y="20160"/>
                  </a:cubicBezTo>
                  <a:cubicBezTo>
                    <a:pt x="21600" y="20095"/>
                    <a:pt x="21600" y="19964"/>
                    <a:pt x="21600" y="19898"/>
                  </a:cubicBezTo>
                  <a:cubicBezTo>
                    <a:pt x="19391" y="18196"/>
                    <a:pt x="17182" y="16495"/>
                    <a:pt x="15218" y="14793"/>
                  </a:cubicBezTo>
                  <a:cubicBezTo>
                    <a:pt x="9327" y="9949"/>
                    <a:pt x="4173" y="4975"/>
                    <a:pt x="0" y="0"/>
                  </a:cubicBezTo>
                  <a:cubicBezTo>
                    <a:pt x="491" y="1375"/>
                    <a:pt x="982" y="2749"/>
                    <a:pt x="1718" y="4124"/>
                  </a:cubicBezTo>
                  <a:cubicBezTo>
                    <a:pt x="5155" y="7789"/>
                    <a:pt x="8836" y="11389"/>
                    <a:pt x="13009" y="1498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33" name="Freeform 29"/>
            <p:cNvSpPr/>
            <p:nvPr/>
          </p:nvSpPr>
          <p:spPr>
            <a:xfrm>
              <a:off x="811066" y="5861934"/>
              <a:ext cx="357124" cy="990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 y="1565"/>
                  </a:moveTo>
                  <a:cubicBezTo>
                    <a:pt x="960" y="1043"/>
                    <a:pt x="480" y="522"/>
                    <a:pt x="0" y="0"/>
                  </a:cubicBezTo>
                  <a:cubicBezTo>
                    <a:pt x="0" y="939"/>
                    <a:pt x="0" y="1983"/>
                    <a:pt x="240" y="3026"/>
                  </a:cubicBezTo>
                  <a:cubicBezTo>
                    <a:pt x="3360" y="6470"/>
                    <a:pt x="6480" y="9913"/>
                    <a:pt x="10080" y="13252"/>
                  </a:cubicBezTo>
                  <a:cubicBezTo>
                    <a:pt x="12960" y="16070"/>
                    <a:pt x="16080" y="18887"/>
                    <a:pt x="19200" y="21600"/>
                  </a:cubicBezTo>
                  <a:cubicBezTo>
                    <a:pt x="21600" y="21600"/>
                    <a:pt x="21600" y="21600"/>
                    <a:pt x="21600" y="21600"/>
                  </a:cubicBezTo>
                  <a:cubicBezTo>
                    <a:pt x="18240" y="18783"/>
                    <a:pt x="15120" y="15861"/>
                    <a:pt x="12000" y="12835"/>
                  </a:cubicBezTo>
                  <a:cubicBezTo>
                    <a:pt x="8160" y="9183"/>
                    <a:pt x="4800" y="5322"/>
                    <a:pt x="1440" y="1565"/>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34" name="Freeform 30"/>
            <p:cNvSpPr/>
            <p:nvPr/>
          </p:nvSpPr>
          <p:spPr>
            <a:xfrm>
              <a:off x="409500" y="4363625"/>
              <a:ext cx="457119" cy="2235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70" y="18917"/>
                  </a:moveTo>
                  <a:cubicBezTo>
                    <a:pt x="17468" y="17946"/>
                    <a:pt x="15965" y="16928"/>
                    <a:pt x="14650" y="15911"/>
                  </a:cubicBezTo>
                  <a:cubicBezTo>
                    <a:pt x="10706" y="12997"/>
                    <a:pt x="7701" y="9991"/>
                    <a:pt x="5447" y="6984"/>
                  </a:cubicBezTo>
                  <a:cubicBezTo>
                    <a:pt x="4132" y="5504"/>
                    <a:pt x="3193" y="3978"/>
                    <a:pt x="2442" y="2451"/>
                  </a:cubicBezTo>
                  <a:cubicBezTo>
                    <a:pt x="1690" y="1619"/>
                    <a:pt x="751" y="833"/>
                    <a:pt x="0" y="0"/>
                  </a:cubicBezTo>
                  <a:cubicBezTo>
                    <a:pt x="939" y="2359"/>
                    <a:pt x="2254" y="4718"/>
                    <a:pt x="3944" y="7030"/>
                  </a:cubicBezTo>
                  <a:cubicBezTo>
                    <a:pt x="6198" y="10083"/>
                    <a:pt x="9203" y="13090"/>
                    <a:pt x="12960" y="16050"/>
                  </a:cubicBezTo>
                  <a:cubicBezTo>
                    <a:pt x="14838" y="17484"/>
                    <a:pt x="16904" y="18964"/>
                    <a:pt x="19346" y="20397"/>
                  </a:cubicBezTo>
                  <a:cubicBezTo>
                    <a:pt x="20097" y="20767"/>
                    <a:pt x="20849" y="21184"/>
                    <a:pt x="21600" y="21600"/>
                  </a:cubicBezTo>
                  <a:cubicBezTo>
                    <a:pt x="21412" y="21461"/>
                    <a:pt x="21224" y="21322"/>
                    <a:pt x="21037" y="21184"/>
                  </a:cubicBezTo>
                  <a:cubicBezTo>
                    <a:pt x="20285" y="20444"/>
                    <a:pt x="19534" y="19657"/>
                    <a:pt x="18970" y="18917"/>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35" name="Freeform 31"/>
            <p:cNvSpPr/>
            <p:nvPr/>
          </p:nvSpPr>
          <p:spPr>
            <a:xfrm>
              <a:off x="368068" y="1288451"/>
              <a:ext cx="141428" cy="3027274"/>
            </a:xfrm>
            <a:custGeom>
              <a:avLst/>
              <a:gdLst/>
              <a:ahLst/>
              <a:cxnLst>
                <a:cxn ang="0">
                  <a:pos x="wd2" y="hd2"/>
                </a:cxn>
                <a:cxn ang="5400000">
                  <a:pos x="wd2" y="hd2"/>
                </a:cxn>
                <a:cxn ang="10800000">
                  <a:pos x="wd2" y="hd2"/>
                </a:cxn>
                <a:cxn ang="16200000">
                  <a:pos x="wd2" y="hd2"/>
                </a:cxn>
              </a:cxnLst>
              <a:rect l="0" t="0" r="r" b="b"/>
              <a:pathLst>
                <a:path w="21150" h="21600" fill="norm" stroke="1" extrusionOk="0">
                  <a:moveTo>
                    <a:pt x="9750" y="21600"/>
                  </a:moveTo>
                  <a:cubicBezTo>
                    <a:pt x="8550" y="21191"/>
                    <a:pt x="7950" y="20781"/>
                    <a:pt x="7350" y="20372"/>
                  </a:cubicBezTo>
                  <a:cubicBezTo>
                    <a:pt x="4350" y="18085"/>
                    <a:pt x="2550" y="15833"/>
                    <a:pt x="2550" y="13581"/>
                  </a:cubicBezTo>
                  <a:cubicBezTo>
                    <a:pt x="2550" y="11295"/>
                    <a:pt x="4350" y="9043"/>
                    <a:pt x="7350" y="6756"/>
                  </a:cubicBezTo>
                  <a:cubicBezTo>
                    <a:pt x="8550" y="5630"/>
                    <a:pt x="10350" y="4504"/>
                    <a:pt x="12750" y="3378"/>
                  </a:cubicBezTo>
                  <a:cubicBezTo>
                    <a:pt x="15150" y="2252"/>
                    <a:pt x="17550" y="1126"/>
                    <a:pt x="21150" y="0"/>
                  </a:cubicBezTo>
                  <a:cubicBezTo>
                    <a:pt x="20550" y="0"/>
                    <a:pt x="20550" y="0"/>
                    <a:pt x="20550" y="0"/>
                  </a:cubicBezTo>
                  <a:cubicBezTo>
                    <a:pt x="16950" y="1126"/>
                    <a:pt x="13950" y="2252"/>
                    <a:pt x="11550" y="3378"/>
                  </a:cubicBezTo>
                  <a:cubicBezTo>
                    <a:pt x="9150" y="4504"/>
                    <a:pt x="7350" y="5630"/>
                    <a:pt x="5550" y="6756"/>
                  </a:cubicBezTo>
                  <a:cubicBezTo>
                    <a:pt x="1950" y="9009"/>
                    <a:pt x="150" y="11295"/>
                    <a:pt x="150" y="13581"/>
                  </a:cubicBezTo>
                  <a:cubicBezTo>
                    <a:pt x="-450" y="15731"/>
                    <a:pt x="750" y="17915"/>
                    <a:pt x="3750" y="20099"/>
                  </a:cubicBezTo>
                  <a:cubicBezTo>
                    <a:pt x="5550" y="20576"/>
                    <a:pt x="7350" y="21088"/>
                    <a:pt x="9150" y="21566"/>
                  </a:cubicBezTo>
                  <a:cubicBezTo>
                    <a:pt x="9150" y="21566"/>
                    <a:pt x="9750" y="21600"/>
                    <a:pt x="9750"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36" name="Freeform 32"/>
            <p:cNvSpPr/>
            <p:nvPr/>
          </p:nvSpPr>
          <p:spPr>
            <a:xfrm>
              <a:off x="898362" y="6570852"/>
              <a:ext cx="111106" cy="28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71" y="21600"/>
                  </a:moveTo>
                  <a:cubicBezTo>
                    <a:pt x="21600" y="21600"/>
                    <a:pt x="21600" y="21600"/>
                    <a:pt x="21600" y="21600"/>
                  </a:cubicBezTo>
                  <a:cubicBezTo>
                    <a:pt x="13886" y="14644"/>
                    <a:pt x="6943" y="7322"/>
                    <a:pt x="0" y="0"/>
                  </a:cubicBezTo>
                  <a:cubicBezTo>
                    <a:pt x="4629" y="7322"/>
                    <a:pt x="10029" y="14644"/>
                    <a:pt x="16971"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37" name="Freeform 33"/>
            <p:cNvSpPr/>
            <p:nvPr/>
          </p:nvSpPr>
          <p:spPr>
            <a:xfrm>
              <a:off x="393628" y="4106881"/>
              <a:ext cx="68252" cy="511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82" y="10901"/>
                  </a:moveTo>
                  <a:cubicBezTo>
                    <a:pt x="10165" y="14535"/>
                    <a:pt x="16518" y="17966"/>
                    <a:pt x="21600" y="21600"/>
                  </a:cubicBezTo>
                  <a:cubicBezTo>
                    <a:pt x="17788" y="17361"/>
                    <a:pt x="15247" y="13121"/>
                    <a:pt x="12706" y="8882"/>
                  </a:cubicBezTo>
                  <a:cubicBezTo>
                    <a:pt x="12706" y="8882"/>
                    <a:pt x="11435" y="8680"/>
                    <a:pt x="11435" y="8680"/>
                  </a:cubicBezTo>
                  <a:cubicBezTo>
                    <a:pt x="7624" y="5854"/>
                    <a:pt x="3812" y="2826"/>
                    <a:pt x="0" y="0"/>
                  </a:cubicBezTo>
                  <a:cubicBezTo>
                    <a:pt x="0" y="404"/>
                    <a:pt x="0" y="1009"/>
                    <a:pt x="0" y="1615"/>
                  </a:cubicBezTo>
                  <a:cubicBezTo>
                    <a:pt x="1271" y="4643"/>
                    <a:pt x="3812" y="7873"/>
                    <a:pt x="5082" y="10901"/>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38" name="Freeform 34"/>
            <p:cNvSpPr/>
            <p:nvPr/>
          </p:nvSpPr>
          <p:spPr>
            <a:xfrm>
              <a:off x="784083" y="3145052"/>
              <a:ext cx="1168189" cy="2716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8" y="21030"/>
                  </a:moveTo>
                  <a:cubicBezTo>
                    <a:pt x="661" y="19052"/>
                    <a:pt x="1396" y="17037"/>
                    <a:pt x="2571" y="15097"/>
                  </a:cubicBezTo>
                  <a:cubicBezTo>
                    <a:pt x="3747" y="13196"/>
                    <a:pt x="5363" y="11332"/>
                    <a:pt x="7273" y="9583"/>
                  </a:cubicBezTo>
                  <a:cubicBezTo>
                    <a:pt x="9110" y="7796"/>
                    <a:pt x="11314" y="6123"/>
                    <a:pt x="13739" y="4525"/>
                  </a:cubicBezTo>
                  <a:cubicBezTo>
                    <a:pt x="14914" y="3727"/>
                    <a:pt x="16163" y="2928"/>
                    <a:pt x="17486" y="2206"/>
                  </a:cubicBezTo>
                  <a:cubicBezTo>
                    <a:pt x="18147" y="1825"/>
                    <a:pt x="18808" y="1445"/>
                    <a:pt x="19469" y="1065"/>
                  </a:cubicBezTo>
                  <a:cubicBezTo>
                    <a:pt x="20131" y="723"/>
                    <a:pt x="20865" y="342"/>
                    <a:pt x="21600" y="0"/>
                  </a:cubicBezTo>
                  <a:cubicBezTo>
                    <a:pt x="21527" y="0"/>
                    <a:pt x="21527" y="0"/>
                    <a:pt x="21527" y="0"/>
                  </a:cubicBezTo>
                  <a:cubicBezTo>
                    <a:pt x="20792" y="342"/>
                    <a:pt x="20057" y="685"/>
                    <a:pt x="19396" y="1027"/>
                  </a:cubicBezTo>
                  <a:cubicBezTo>
                    <a:pt x="18735" y="1407"/>
                    <a:pt x="18073" y="1787"/>
                    <a:pt x="17412" y="2130"/>
                  </a:cubicBezTo>
                  <a:cubicBezTo>
                    <a:pt x="16016" y="2890"/>
                    <a:pt x="14767" y="3651"/>
                    <a:pt x="13592" y="4449"/>
                  </a:cubicBezTo>
                  <a:cubicBezTo>
                    <a:pt x="11094" y="6046"/>
                    <a:pt x="8890" y="7720"/>
                    <a:pt x="6980" y="9469"/>
                  </a:cubicBezTo>
                  <a:cubicBezTo>
                    <a:pt x="4996" y="11256"/>
                    <a:pt x="3380" y="13120"/>
                    <a:pt x="2204" y="15059"/>
                  </a:cubicBezTo>
                  <a:cubicBezTo>
                    <a:pt x="955" y="16923"/>
                    <a:pt x="220" y="18900"/>
                    <a:pt x="0" y="20877"/>
                  </a:cubicBezTo>
                  <a:cubicBezTo>
                    <a:pt x="220" y="21106"/>
                    <a:pt x="367" y="21334"/>
                    <a:pt x="514" y="21600"/>
                  </a:cubicBezTo>
                  <a:cubicBezTo>
                    <a:pt x="514" y="21410"/>
                    <a:pt x="514" y="21220"/>
                    <a:pt x="588" y="210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39" name="Freeform 35"/>
            <p:cNvSpPr/>
            <p:nvPr/>
          </p:nvSpPr>
          <p:spPr>
            <a:xfrm>
              <a:off x="866618" y="6599591"/>
              <a:ext cx="99996" cy="2529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336"/>
                    <a:pt x="10368" y="14672"/>
                    <a:pt x="16416" y="21600"/>
                  </a:cubicBezTo>
                  <a:cubicBezTo>
                    <a:pt x="21600" y="21600"/>
                    <a:pt x="21600" y="21600"/>
                    <a:pt x="21600" y="21600"/>
                  </a:cubicBezTo>
                  <a:cubicBezTo>
                    <a:pt x="13824" y="14672"/>
                    <a:pt x="6912" y="7336"/>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40" name="Freeform 36"/>
            <p:cNvSpPr/>
            <p:nvPr/>
          </p:nvSpPr>
          <p:spPr>
            <a:xfrm>
              <a:off x="784083" y="5896421"/>
              <a:ext cx="114280" cy="674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4596"/>
                    <a:pt x="1490" y="9191"/>
                    <a:pt x="5214" y="13634"/>
                  </a:cubicBezTo>
                  <a:cubicBezTo>
                    <a:pt x="8193" y="15013"/>
                    <a:pt x="10428" y="16545"/>
                    <a:pt x="13407" y="17923"/>
                  </a:cubicBezTo>
                  <a:cubicBezTo>
                    <a:pt x="16386" y="19149"/>
                    <a:pt x="18621" y="20374"/>
                    <a:pt x="21600" y="21600"/>
                  </a:cubicBezTo>
                  <a:cubicBezTo>
                    <a:pt x="20855" y="21294"/>
                    <a:pt x="20855" y="20987"/>
                    <a:pt x="20110" y="20681"/>
                  </a:cubicBezTo>
                  <a:cubicBezTo>
                    <a:pt x="11917" y="15013"/>
                    <a:pt x="7448" y="9191"/>
                    <a:pt x="5959" y="3370"/>
                  </a:cubicBezTo>
                  <a:cubicBezTo>
                    <a:pt x="5214" y="2757"/>
                    <a:pt x="3724" y="2298"/>
                    <a:pt x="2979" y="1685"/>
                  </a:cubicBezTo>
                  <a:cubicBezTo>
                    <a:pt x="1490" y="1072"/>
                    <a:pt x="745" y="460"/>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41" name="Freeform 37"/>
            <p:cNvSpPr/>
            <p:nvPr/>
          </p:nvSpPr>
          <p:spPr>
            <a:xfrm>
              <a:off x="784083" y="5771881"/>
              <a:ext cx="31745" cy="2280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700"/>
                  </a:moveTo>
                  <a:cubicBezTo>
                    <a:pt x="2700" y="13050"/>
                    <a:pt x="5400" y="14850"/>
                    <a:pt x="10800" y="16650"/>
                  </a:cubicBezTo>
                  <a:cubicBezTo>
                    <a:pt x="13500" y="18450"/>
                    <a:pt x="18900" y="19800"/>
                    <a:pt x="21600" y="21600"/>
                  </a:cubicBezTo>
                  <a:cubicBezTo>
                    <a:pt x="18900" y="17100"/>
                    <a:pt x="18900" y="12600"/>
                    <a:pt x="18900" y="8550"/>
                  </a:cubicBezTo>
                  <a:cubicBezTo>
                    <a:pt x="13500" y="5400"/>
                    <a:pt x="8100" y="2700"/>
                    <a:pt x="0" y="0"/>
                  </a:cubicBezTo>
                  <a:cubicBezTo>
                    <a:pt x="0" y="450"/>
                    <a:pt x="0" y="1350"/>
                    <a:pt x="0" y="1800"/>
                  </a:cubicBezTo>
                  <a:cubicBezTo>
                    <a:pt x="0" y="4950"/>
                    <a:pt x="0" y="8550"/>
                    <a:pt x="0" y="117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42" name="Freeform 38"/>
            <p:cNvSpPr/>
            <p:nvPr/>
          </p:nvSpPr>
          <p:spPr>
            <a:xfrm>
              <a:off x="811066" y="6321773"/>
              <a:ext cx="174594" cy="5307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5449"/>
                  </a:moveTo>
                  <a:cubicBezTo>
                    <a:pt x="3436" y="3697"/>
                    <a:pt x="1964" y="1751"/>
                    <a:pt x="0" y="0"/>
                  </a:cubicBezTo>
                  <a:cubicBezTo>
                    <a:pt x="1473" y="3114"/>
                    <a:pt x="3436" y="6422"/>
                    <a:pt x="5400" y="9535"/>
                  </a:cubicBezTo>
                  <a:cubicBezTo>
                    <a:pt x="5891" y="10119"/>
                    <a:pt x="6382" y="10703"/>
                    <a:pt x="6873" y="11286"/>
                  </a:cubicBezTo>
                  <a:cubicBezTo>
                    <a:pt x="10800" y="14789"/>
                    <a:pt x="14727" y="18292"/>
                    <a:pt x="19145" y="21600"/>
                  </a:cubicBezTo>
                  <a:cubicBezTo>
                    <a:pt x="21600" y="21600"/>
                    <a:pt x="21600" y="21600"/>
                    <a:pt x="21600" y="21600"/>
                  </a:cubicBezTo>
                  <a:cubicBezTo>
                    <a:pt x="17182" y="17903"/>
                    <a:pt x="13745" y="14011"/>
                    <a:pt x="10800" y="10119"/>
                  </a:cubicBezTo>
                  <a:cubicBezTo>
                    <a:pt x="8836" y="8562"/>
                    <a:pt x="7364" y="7005"/>
                    <a:pt x="5400" y="544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grpSp>
      <p:sp>
        <p:nvSpPr>
          <p:cNvPr id="344" name="Rectangle 61"/>
          <p:cNvSpPr/>
          <p:nvPr/>
        </p:nvSpPr>
        <p:spPr>
          <a:xfrm>
            <a:off x="-1" y="0"/>
            <a:ext cx="182882" cy="6858000"/>
          </a:xfrm>
          <a:prstGeom prst="rect">
            <a:avLst/>
          </a:prstGeom>
          <a:solidFill>
            <a:srgbClr val="2E5369"/>
          </a:solidFill>
          <a:ln w="12700">
            <a:miter lim="400000"/>
          </a:ln>
        </p:spPr>
        <p:txBody>
          <a:bodyPr lIns="45719" rIns="45719"/>
          <a:lstStyle/>
          <a:p>
            <a:pPr/>
          </a:p>
        </p:txBody>
      </p:sp>
      <p:sp>
        <p:nvSpPr>
          <p:cNvPr id="345" name="Title Text"/>
          <p:cNvSpPr txBox="1"/>
          <p:nvPr>
            <p:ph type="title"/>
          </p:nvPr>
        </p:nvSpPr>
        <p:spPr>
          <a:xfrm>
            <a:off x="2188123" y="609600"/>
            <a:ext cx="6109588" cy="2895600"/>
          </a:xfrm>
          <a:prstGeom prst="rect">
            <a:avLst/>
          </a:prstGeom>
        </p:spPr>
        <p:txBody>
          <a:bodyPr anchor="ctr"/>
          <a:lstStyle>
            <a:lvl1pPr>
              <a:defRPr sz="4800"/>
            </a:lvl1pPr>
          </a:lstStyle>
          <a:p>
            <a:pPr/>
            <a:r>
              <a:t>Title Text</a:t>
            </a:r>
          </a:p>
        </p:txBody>
      </p:sp>
      <p:sp>
        <p:nvSpPr>
          <p:cNvPr id="346" name="Body Level One…"/>
          <p:cNvSpPr txBox="1"/>
          <p:nvPr>
            <p:ph type="body" sz="quarter" idx="1"/>
          </p:nvPr>
        </p:nvSpPr>
        <p:spPr>
          <a:xfrm>
            <a:off x="1942414" y="4343400"/>
            <a:ext cx="6688293" cy="838200"/>
          </a:xfrm>
          <a:prstGeom prst="rect">
            <a:avLst/>
          </a:prstGeom>
        </p:spPr>
        <p:txBody>
          <a:bodyPr anchor="b"/>
          <a:lstStyle>
            <a:lvl1pPr marL="0" indent="0">
              <a:buClrTx/>
              <a:buSzTx/>
              <a:buNone/>
              <a:defRPr sz="2400">
                <a:solidFill>
                  <a:schemeClr val="accent1"/>
                </a:solidFill>
              </a:defRPr>
            </a:lvl1pPr>
            <a:lvl2pPr marL="0" indent="457200">
              <a:buClrTx/>
              <a:buSzTx/>
              <a:buNone/>
              <a:defRPr sz="2400">
                <a:solidFill>
                  <a:schemeClr val="accent1"/>
                </a:solidFill>
              </a:defRPr>
            </a:lvl2pPr>
            <a:lvl3pPr marL="0" indent="914400">
              <a:buClrTx/>
              <a:buSzTx/>
              <a:buNone/>
              <a:defRPr sz="2400">
                <a:solidFill>
                  <a:schemeClr val="accent1"/>
                </a:solidFill>
              </a:defRPr>
            </a:lvl3pPr>
            <a:lvl4pPr marL="0" indent="1371600">
              <a:buClrTx/>
              <a:buSzTx/>
              <a:buNone/>
              <a:defRPr sz="2400">
                <a:solidFill>
                  <a:schemeClr val="accent1"/>
                </a:solidFill>
              </a:defRPr>
            </a:lvl4pPr>
            <a:lvl5pPr marL="0" indent="1828800">
              <a:buClrTx/>
              <a:buSzTx/>
              <a:buNone/>
              <a:defRPr sz="2400">
                <a:solidFill>
                  <a:schemeClr val="accent1"/>
                </a:solidFill>
              </a:defRPr>
            </a:lvl5pPr>
          </a:lstStyle>
          <a:p>
            <a:pPr/>
            <a:r>
              <a:t>Body Level One</a:t>
            </a:r>
          </a:p>
          <a:p>
            <a:pPr lvl="1"/>
            <a:r>
              <a:t>Body Level Two</a:t>
            </a:r>
          </a:p>
          <a:p>
            <a:pPr lvl="2"/>
            <a:r>
              <a:t>Body Level Three</a:t>
            </a:r>
          </a:p>
          <a:p>
            <a:pPr lvl="3"/>
            <a:r>
              <a:t>Body Level Four</a:t>
            </a:r>
          </a:p>
          <a:p>
            <a:pPr lvl="4"/>
            <a:r>
              <a:t>Body Level Five</a:t>
            </a:r>
          </a:p>
        </p:txBody>
      </p:sp>
      <p:sp>
        <p:nvSpPr>
          <p:cNvPr id="347" name="Text Placeholder 3"/>
          <p:cNvSpPr/>
          <p:nvPr>
            <p:ph type="body" sz="quarter" idx="21"/>
          </p:nvPr>
        </p:nvSpPr>
        <p:spPr>
          <a:xfrm>
            <a:off x="1942415" y="5181600"/>
            <a:ext cx="6688292" cy="729623"/>
          </a:xfrm>
          <a:prstGeom prst="rect">
            <a:avLst/>
          </a:prstGeom>
        </p:spPr>
        <p:txBody>
          <a:bodyPr/>
          <a:lstStyle/>
          <a:p>
            <a:pPr marL="0" indent="0">
              <a:buClrTx/>
              <a:buSzTx/>
              <a:buNone/>
              <a:defRPr>
                <a:solidFill>
                  <a:srgbClr val="595959"/>
                </a:solidFill>
              </a:defRPr>
            </a:pPr>
          </a:p>
        </p:txBody>
      </p:sp>
      <p:sp>
        <p:nvSpPr>
          <p:cNvPr id="348" name="Freeform 11"/>
          <p:cNvSpPr/>
          <p:nvPr/>
        </p:nvSpPr>
        <p:spPr>
          <a:xfrm flipV="1">
            <a:off x="57" y="4910659"/>
            <a:ext cx="1365443" cy="508006"/>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21451" y="10139"/>
                </a:moveTo>
                <a:lnTo>
                  <a:pt x="17835" y="406"/>
                </a:lnTo>
                <a:cubicBezTo>
                  <a:pt x="17811" y="339"/>
                  <a:pt x="17781" y="270"/>
                  <a:pt x="17756" y="203"/>
                </a:cubicBezTo>
                <a:cubicBezTo>
                  <a:pt x="17683" y="0"/>
                  <a:pt x="17607" y="0"/>
                  <a:pt x="17531" y="0"/>
                </a:cubicBezTo>
                <a:lnTo>
                  <a:pt x="16099" y="0"/>
                </a:lnTo>
                <a:lnTo>
                  <a:pt x="0" y="134"/>
                </a:lnTo>
                <a:lnTo>
                  <a:pt x="0" y="21600"/>
                </a:lnTo>
                <a:lnTo>
                  <a:pt x="16099" y="21496"/>
                </a:lnTo>
                <a:lnTo>
                  <a:pt x="17531" y="21496"/>
                </a:lnTo>
                <a:cubicBezTo>
                  <a:pt x="17607" y="21496"/>
                  <a:pt x="17683" y="21295"/>
                  <a:pt x="17756" y="21295"/>
                </a:cubicBezTo>
                <a:cubicBezTo>
                  <a:pt x="17756" y="21090"/>
                  <a:pt x="17835" y="21090"/>
                  <a:pt x="17835" y="21090"/>
                </a:cubicBezTo>
                <a:lnTo>
                  <a:pt x="21451" y="11357"/>
                </a:lnTo>
                <a:cubicBezTo>
                  <a:pt x="21600" y="10951"/>
                  <a:pt x="21600" y="10547"/>
                  <a:pt x="21451" y="10139"/>
                </a:cubicBezTo>
                <a:close/>
              </a:path>
            </a:pathLst>
          </a:custGeom>
          <a:solidFill>
            <a:schemeClr val="accent1"/>
          </a:solidFill>
          <a:ln w="12700">
            <a:miter lim="400000"/>
          </a:ln>
        </p:spPr>
        <p:txBody>
          <a:bodyPr lIns="45719" rIns="45719"/>
          <a:lstStyle/>
          <a:p>
            <a:pPr/>
          </a:p>
        </p:txBody>
      </p:sp>
      <p:sp>
        <p:nvSpPr>
          <p:cNvPr id="349" name="TextBox 10"/>
          <p:cNvSpPr txBox="1"/>
          <p:nvPr/>
        </p:nvSpPr>
        <p:spPr>
          <a:xfrm>
            <a:off x="1854036" y="327092"/>
            <a:ext cx="365880" cy="1226602"/>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8000">
                <a:solidFill>
                  <a:schemeClr val="accent1"/>
                </a:solidFill>
                <a:latin typeface="Arial"/>
                <a:ea typeface="Arial"/>
                <a:cs typeface="Arial"/>
                <a:sym typeface="Arial"/>
              </a:defRPr>
            </a:lvl1pPr>
          </a:lstStyle>
          <a:p>
            <a:pPr/>
            <a:r>
              <a:t>“</a:t>
            </a:r>
          </a:p>
        </p:txBody>
      </p:sp>
      <p:sp>
        <p:nvSpPr>
          <p:cNvPr id="350" name="TextBox 11"/>
          <p:cNvSpPr txBox="1"/>
          <p:nvPr/>
        </p:nvSpPr>
        <p:spPr>
          <a:xfrm>
            <a:off x="8215252" y="2584393"/>
            <a:ext cx="365880" cy="1226602"/>
          </a:xfrm>
          <a:prstGeom prst="rect">
            <a:avLst/>
          </a:prstGeom>
          <a:ln w="12700">
            <a:miter lim="400000"/>
          </a:ln>
          <a:extLst>
            <a:ext uri="{C572A759-6A51-4108-AA02-DFA0A04FC94B}">
              <ma14:wrappingTextBoxFlag xmlns:ma14="http://schemas.microsoft.com/office/mac/drawingml/2011/main" val="1"/>
            </a:ext>
          </a:extLst>
        </p:spPr>
        <p:txBody>
          <a:bodyPr lIns="45719" rIns="45719" anchor="ctr">
            <a:spAutoFit/>
          </a:bodyPr>
          <a:lstStyle>
            <a:lvl1pPr>
              <a:defRPr sz="8000">
                <a:solidFill>
                  <a:schemeClr val="accent1"/>
                </a:solidFill>
                <a:latin typeface="Arial"/>
                <a:ea typeface="Arial"/>
                <a:cs typeface="Arial"/>
                <a:sym typeface="Arial"/>
              </a:defRPr>
            </a:lvl1pPr>
          </a:lstStyle>
          <a:p>
            <a:pPr/>
            <a:r>
              <a:t>”</a:t>
            </a:r>
          </a:p>
        </p:txBody>
      </p:sp>
      <p:sp>
        <p:nvSpPr>
          <p:cNvPr id="351" name="Slide Number"/>
          <p:cNvSpPr txBox="1"/>
          <p:nvPr>
            <p:ph type="sldNum" sz="quarter" idx="2"/>
          </p:nvPr>
        </p:nvSpPr>
        <p:spPr>
          <a:xfrm>
            <a:off x="710532" y="4967530"/>
            <a:ext cx="385674" cy="396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rue or False">
    <p:spTree>
      <p:nvGrpSpPr>
        <p:cNvPr id="1" name=""/>
        <p:cNvGrpSpPr/>
        <p:nvPr/>
      </p:nvGrpSpPr>
      <p:grpSpPr>
        <a:xfrm>
          <a:off x="0" y="0"/>
          <a:ext cx="0" cy="0"/>
          <a:chOff x="0" y="0"/>
          <a:chExt cx="0" cy="0"/>
        </a:xfrm>
      </p:grpSpPr>
      <p:grpSp>
        <p:nvGrpSpPr>
          <p:cNvPr id="370" name="Group 35"/>
          <p:cNvGrpSpPr/>
          <p:nvPr/>
        </p:nvGrpSpPr>
        <p:grpSpPr>
          <a:xfrm>
            <a:off x="1" y="228600"/>
            <a:ext cx="1981201" cy="6638629"/>
            <a:chOff x="0" y="0"/>
            <a:chExt cx="1981200" cy="6638628"/>
          </a:xfrm>
        </p:grpSpPr>
        <p:sp>
          <p:nvSpPr>
            <p:cNvPr id="358" name="Freeform 11"/>
            <p:cNvSpPr/>
            <p:nvPr/>
          </p:nvSpPr>
          <p:spPr>
            <a:xfrm>
              <a:off x="0" y="2346443"/>
              <a:ext cx="69925" cy="6262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636" y="18582"/>
                    <a:pt x="18655" y="15724"/>
                    <a:pt x="16691" y="12706"/>
                  </a:cubicBezTo>
                  <a:cubicBezTo>
                    <a:pt x="10800" y="8576"/>
                    <a:pt x="5891" y="4288"/>
                    <a:pt x="0" y="0"/>
                  </a:cubicBezTo>
                  <a:cubicBezTo>
                    <a:pt x="0" y="5559"/>
                    <a:pt x="0" y="5559"/>
                    <a:pt x="0" y="5559"/>
                  </a:cubicBezTo>
                  <a:cubicBezTo>
                    <a:pt x="5891" y="10165"/>
                    <a:pt x="12764" y="14929"/>
                    <a:pt x="19636" y="19694"/>
                  </a:cubicBezTo>
                  <a:cubicBezTo>
                    <a:pt x="19636" y="20329"/>
                    <a:pt x="20618" y="20965"/>
                    <a:pt x="21600"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59" name="Freeform 12"/>
            <p:cNvSpPr/>
            <p:nvPr/>
          </p:nvSpPr>
          <p:spPr>
            <a:xfrm>
              <a:off x="89348" y="2927929"/>
              <a:ext cx="449333" cy="2322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69" y="15000"/>
                  </a:moveTo>
                  <a:cubicBezTo>
                    <a:pt x="15891" y="17229"/>
                    <a:pt x="18514" y="19414"/>
                    <a:pt x="21446" y="21600"/>
                  </a:cubicBezTo>
                  <a:cubicBezTo>
                    <a:pt x="21446" y="21214"/>
                    <a:pt x="21446" y="20871"/>
                    <a:pt x="21600" y="20486"/>
                  </a:cubicBezTo>
                  <a:cubicBezTo>
                    <a:pt x="19131" y="18643"/>
                    <a:pt x="16817" y="16757"/>
                    <a:pt x="14657" y="14871"/>
                  </a:cubicBezTo>
                  <a:cubicBezTo>
                    <a:pt x="8949" y="9986"/>
                    <a:pt x="4166" y="5014"/>
                    <a:pt x="0" y="0"/>
                  </a:cubicBezTo>
                  <a:cubicBezTo>
                    <a:pt x="309" y="857"/>
                    <a:pt x="617" y="1757"/>
                    <a:pt x="926" y="2614"/>
                  </a:cubicBezTo>
                  <a:cubicBezTo>
                    <a:pt x="4629" y="6771"/>
                    <a:pt x="8640" y="10929"/>
                    <a:pt x="13269" y="150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60" name="Freeform 13"/>
            <p:cNvSpPr/>
            <p:nvPr/>
          </p:nvSpPr>
          <p:spPr>
            <a:xfrm>
              <a:off x="560692" y="5218460"/>
              <a:ext cx="423435" cy="1420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9" y="1543"/>
                  </a:moveTo>
                  <a:cubicBezTo>
                    <a:pt x="818" y="1052"/>
                    <a:pt x="327" y="561"/>
                    <a:pt x="0" y="0"/>
                  </a:cubicBezTo>
                  <a:cubicBezTo>
                    <a:pt x="0" y="701"/>
                    <a:pt x="0" y="1332"/>
                    <a:pt x="0" y="2034"/>
                  </a:cubicBezTo>
                  <a:cubicBezTo>
                    <a:pt x="3436" y="5961"/>
                    <a:pt x="7200" y="9818"/>
                    <a:pt x="11127" y="13605"/>
                  </a:cubicBezTo>
                  <a:cubicBezTo>
                    <a:pt x="13909" y="16270"/>
                    <a:pt x="17018" y="18935"/>
                    <a:pt x="20127" y="21600"/>
                  </a:cubicBezTo>
                  <a:cubicBezTo>
                    <a:pt x="21600" y="21600"/>
                    <a:pt x="21600" y="21600"/>
                    <a:pt x="21600" y="21600"/>
                  </a:cubicBezTo>
                  <a:cubicBezTo>
                    <a:pt x="18491" y="18865"/>
                    <a:pt x="15382" y="16130"/>
                    <a:pt x="12600" y="13325"/>
                  </a:cubicBezTo>
                  <a:cubicBezTo>
                    <a:pt x="8509" y="9468"/>
                    <a:pt x="4745" y="5540"/>
                    <a:pt x="1309" y="1543"/>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61" name="Freeform 14"/>
            <p:cNvSpPr/>
            <p:nvPr/>
          </p:nvSpPr>
          <p:spPr>
            <a:xfrm>
              <a:off x="666874" y="6275199"/>
              <a:ext cx="119132" cy="363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6" y="21600"/>
                  </a:moveTo>
                  <a:cubicBezTo>
                    <a:pt x="21600" y="21600"/>
                    <a:pt x="21600" y="21600"/>
                    <a:pt x="21600" y="21600"/>
                  </a:cubicBezTo>
                  <a:cubicBezTo>
                    <a:pt x="14011" y="14491"/>
                    <a:pt x="7005" y="7382"/>
                    <a:pt x="0" y="0"/>
                  </a:cubicBezTo>
                  <a:cubicBezTo>
                    <a:pt x="4670" y="7382"/>
                    <a:pt x="9924" y="14491"/>
                    <a:pt x="16346"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62" name="Freeform 15"/>
            <p:cNvSpPr/>
            <p:nvPr/>
          </p:nvSpPr>
          <p:spPr>
            <a:xfrm>
              <a:off x="69924" y="2972659"/>
              <a:ext cx="571053" cy="33286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8" y="19745"/>
                  </a:moveTo>
                  <a:cubicBezTo>
                    <a:pt x="17596" y="18489"/>
                    <a:pt x="15775" y="17232"/>
                    <a:pt x="14076" y="15976"/>
                  </a:cubicBezTo>
                  <a:cubicBezTo>
                    <a:pt x="10193" y="13074"/>
                    <a:pt x="7160" y="10082"/>
                    <a:pt x="4854" y="7060"/>
                  </a:cubicBezTo>
                  <a:cubicBezTo>
                    <a:pt x="3519" y="5235"/>
                    <a:pt x="2427" y="3381"/>
                    <a:pt x="1456" y="1526"/>
                  </a:cubicBezTo>
                  <a:cubicBezTo>
                    <a:pt x="971" y="1017"/>
                    <a:pt x="485" y="509"/>
                    <a:pt x="0" y="0"/>
                  </a:cubicBezTo>
                  <a:cubicBezTo>
                    <a:pt x="971" y="2363"/>
                    <a:pt x="2306" y="4757"/>
                    <a:pt x="4004" y="7090"/>
                  </a:cubicBezTo>
                  <a:cubicBezTo>
                    <a:pt x="6189" y="10142"/>
                    <a:pt x="9222" y="13134"/>
                    <a:pt x="12984" y="16065"/>
                  </a:cubicBezTo>
                  <a:cubicBezTo>
                    <a:pt x="14926" y="17531"/>
                    <a:pt x="17110" y="18967"/>
                    <a:pt x="19416" y="20373"/>
                  </a:cubicBezTo>
                  <a:cubicBezTo>
                    <a:pt x="20144" y="20792"/>
                    <a:pt x="20872" y="21181"/>
                    <a:pt x="21600" y="21600"/>
                  </a:cubicBezTo>
                  <a:cubicBezTo>
                    <a:pt x="21357" y="21450"/>
                    <a:pt x="21236" y="21331"/>
                    <a:pt x="21115" y="21181"/>
                  </a:cubicBezTo>
                  <a:cubicBezTo>
                    <a:pt x="20508" y="20702"/>
                    <a:pt x="20022" y="20224"/>
                    <a:pt x="19658" y="19745"/>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63" name="Freeform 16"/>
            <p:cNvSpPr/>
            <p:nvPr/>
          </p:nvSpPr>
          <p:spPr>
            <a:xfrm>
              <a:off x="18152" y="0"/>
              <a:ext cx="71197" cy="2927930"/>
            </a:xfrm>
            <a:custGeom>
              <a:avLst/>
              <a:gdLst/>
              <a:ahLst/>
              <a:cxnLst>
                <a:cxn ang="0">
                  <a:pos x="wd2" y="hd2"/>
                </a:cxn>
                <a:cxn ang="5400000">
                  <a:pos x="wd2" y="hd2"/>
                </a:cxn>
                <a:cxn ang="10800000">
                  <a:pos x="wd2" y="hd2"/>
                </a:cxn>
                <a:cxn ang="16200000">
                  <a:pos x="wd2" y="hd2"/>
                </a:cxn>
              </a:cxnLst>
              <a:rect l="0" t="0" r="r" b="b"/>
              <a:pathLst>
                <a:path w="20835" h="21600" fill="norm" stroke="1" extrusionOk="0">
                  <a:moveTo>
                    <a:pt x="9565" y="19627"/>
                  </a:moveTo>
                  <a:cubicBezTo>
                    <a:pt x="10505" y="19763"/>
                    <a:pt x="10505" y="19899"/>
                    <a:pt x="10505" y="20035"/>
                  </a:cubicBezTo>
                  <a:cubicBezTo>
                    <a:pt x="13322" y="20511"/>
                    <a:pt x="17078" y="20988"/>
                    <a:pt x="19896" y="21498"/>
                  </a:cubicBezTo>
                  <a:cubicBezTo>
                    <a:pt x="19896" y="21532"/>
                    <a:pt x="19896" y="21566"/>
                    <a:pt x="20835" y="21600"/>
                  </a:cubicBezTo>
                  <a:cubicBezTo>
                    <a:pt x="18957" y="20920"/>
                    <a:pt x="17078" y="20273"/>
                    <a:pt x="15200" y="19593"/>
                  </a:cubicBezTo>
                  <a:cubicBezTo>
                    <a:pt x="7687" y="16123"/>
                    <a:pt x="3931" y="12654"/>
                    <a:pt x="3931" y="9150"/>
                  </a:cubicBezTo>
                  <a:cubicBezTo>
                    <a:pt x="4870" y="6089"/>
                    <a:pt x="7687" y="3061"/>
                    <a:pt x="13322" y="0"/>
                  </a:cubicBezTo>
                  <a:cubicBezTo>
                    <a:pt x="10505" y="0"/>
                    <a:pt x="10505" y="0"/>
                    <a:pt x="10505" y="0"/>
                  </a:cubicBezTo>
                  <a:cubicBezTo>
                    <a:pt x="3931" y="3027"/>
                    <a:pt x="1113" y="6089"/>
                    <a:pt x="174" y="9150"/>
                  </a:cubicBezTo>
                  <a:cubicBezTo>
                    <a:pt x="-765" y="12654"/>
                    <a:pt x="2052" y="16123"/>
                    <a:pt x="9565" y="19627"/>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64" name="Freeform 17"/>
            <p:cNvSpPr/>
            <p:nvPr/>
          </p:nvSpPr>
          <p:spPr>
            <a:xfrm>
              <a:off x="54385" y="2715463"/>
              <a:ext cx="54387" cy="4938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541" y="3836"/>
                    <a:pt x="3812" y="7469"/>
                    <a:pt x="6353" y="11305"/>
                  </a:cubicBezTo>
                  <a:cubicBezTo>
                    <a:pt x="11435" y="14736"/>
                    <a:pt x="16518" y="18168"/>
                    <a:pt x="21600" y="21600"/>
                  </a:cubicBezTo>
                  <a:cubicBezTo>
                    <a:pt x="19059" y="17563"/>
                    <a:pt x="16518" y="13323"/>
                    <a:pt x="13976" y="9286"/>
                  </a:cubicBezTo>
                  <a:cubicBezTo>
                    <a:pt x="12706" y="9084"/>
                    <a:pt x="12706" y="8882"/>
                    <a:pt x="12706" y="8680"/>
                  </a:cubicBezTo>
                  <a:cubicBezTo>
                    <a:pt x="8894" y="5652"/>
                    <a:pt x="3812" y="2826"/>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65" name="Freeform 18"/>
            <p:cNvSpPr/>
            <p:nvPr/>
          </p:nvSpPr>
          <p:spPr>
            <a:xfrm>
              <a:off x="534794" y="5250144"/>
              <a:ext cx="132081" cy="10250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016"/>
                    <a:pt x="1054" y="6032"/>
                    <a:pt x="2634" y="9049"/>
                  </a:cubicBezTo>
                  <a:cubicBezTo>
                    <a:pt x="4215" y="11384"/>
                    <a:pt x="6322" y="13816"/>
                    <a:pt x="8956" y="16151"/>
                  </a:cubicBezTo>
                  <a:cubicBezTo>
                    <a:pt x="10010" y="16735"/>
                    <a:pt x="11590" y="17319"/>
                    <a:pt x="12644" y="17903"/>
                  </a:cubicBezTo>
                  <a:cubicBezTo>
                    <a:pt x="15805" y="19168"/>
                    <a:pt x="18439" y="20335"/>
                    <a:pt x="21600" y="21600"/>
                  </a:cubicBezTo>
                  <a:cubicBezTo>
                    <a:pt x="21073" y="21308"/>
                    <a:pt x="20546" y="20919"/>
                    <a:pt x="20020" y="20627"/>
                  </a:cubicBezTo>
                  <a:cubicBezTo>
                    <a:pt x="13698" y="16735"/>
                    <a:pt x="9483" y="12843"/>
                    <a:pt x="6849" y="8951"/>
                  </a:cubicBezTo>
                  <a:cubicBezTo>
                    <a:pt x="5795" y="6616"/>
                    <a:pt x="4741" y="4378"/>
                    <a:pt x="4215" y="2141"/>
                  </a:cubicBezTo>
                  <a:cubicBezTo>
                    <a:pt x="4215" y="2043"/>
                    <a:pt x="3688" y="1946"/>
                    <a:pt x="3688" y="1751"/>
                  </a:cubicBezTo>
                  <a:cubicBezTo>
                    <a:pt x="2634" y="1168"/>
                    <a:pt x="1054" y="584"/>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66" name="Freeform 19"/>
            <p:cNvSpPr/>
            <p:nvPr/>
          </p:nvSpPr>
          <p:spPr>
            <a:xfrm>
              <a:off x="538679" y="1170426"/>
              <a:ext cx="1442522" cy="40480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 y="21010"/>
                  </a:moveTo>
                  <a:cubicBezTo>
                    <a:pt x="480" y="18992"/>
                    <a:pt x="1248" y="17000"/>
                    <a:pt x="2400" y="15081"/>
                  </a:cubicBezTo>
                  <a:cubicBezTo>
                    <a:pt x="3600" y="13162"/>
                    <a:pt x="5232" y="11317"/>
                    <a:pt x="7152" y="9545"/>
                  </a:cubicBezTo>
                  <a:cubicBezTo>
                    <a:pt x="9072" y="7774"/>
                    <a:pt x="11280" y="6101"/>
                    <a:pt x="13680" y="4502"/>
                  </a:cubicBezTo>
                  <a:cubicBezTo>
                    <a:pt x="14880" y="3715"/>
                    <a:pt x="16176" y="2928"/>
                    <a:pt x="17472" y="2190"/>
                  </a:cubicBezTo>
                  <a:cubicBezTo>
                    <a:pt x="18144" y="1821"/>
                    <a:pt x="18816" y="1427"/>
                    <a:pt x="19488" y="1082"/>
                  </a:cubicBezTo>
                  <a:cubicBezTo>
                    <a:pt x="20208" y="713"/>
                    <a:pt x="20880" y="369"/>
                    <a:pt x="21600" y="25"/>
                  </a:cubicBezTo>
                  <a:cubicBezTo>
                    <a:pt x="21600" y="0"/>
                    <a:pt x="21600" y="0"/>
                    <a:pt x="21600" y="0"/>
                  </a:cubicBezTo>
                  <a:cubicBezTo>
                    <a:pt x="20832" y="344"/>
                    <a:pt x="20160" y="689"/>
                    <a:pt x="19440" y="1058"/>
                  </a:cubicBezTo>
                  <a:cubicBezTo>
                    <a:pt x="18768" y="1402"/>
                    <a:pt x="18096" y="1771"/>
                    <a:pt x="17424" y="2165"/>
                  </a:cubicBezTo>
                  <a:cubicBezTo>
                    <a:pt x="16080" y="2903"/>
                    <a:pt x="14784" y="3666"/>
                    <a:pt x="13584" y="4453"/>
                  </a:cubicBezTo>
                  <a:cubicBezTo>
                    <a:pt x="11136" y="6052"/>
                    <a:pt x="8880" y="7725"/>
                    <a:pt x="6960" y="9496"/>
                  </a:cubicBezTo>
                  <a:cubicBezTo>
                    <a:pt x="4992" y="11243"/>
                    <a:pt x="3360" y="13113"/>
                    <a:pt x="2160" y="15031"/>
                  </a:cubicBezTo>
                  <a:cubicBezTo>
                    <a:pt x="912" y="16975"/>
                    <a:pt x="144" y="18968"/>
                    <a:pt x="0" y="21010"/>
                  </a:cubicBezTo>
                  <a:cubicBezTo>
                    <a:pt x="0" y="21059"/>
                    <a:pt x="0" y="21083"/>
                    <a:pt x="0" y="21133"/>
                  </a:cubicBezTo>
                  <a:cubicBezTo>
                    <a:pt x="96" y="21280"/>
                    <a:pt x="192" y="21452"/>
                    <a:pt x="336" y="21600"/>
                  </a:cubicBezTo>
                  <a:cubicBezTo>
                    <a:pt x="336" y="21403"/>
                    <a:pt x="336" y="21206"/>
                    <a:pt x="336" y="2101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67" name="Freeform 20"/>
            <p:cNvSpPr/>
            <p:nvPr/>
          </p:nvSpPr>
          <p:spPr>
            <a:xfrm>
              <a:off x="640976" y="6301291"/>
              <a:ext cx="112658" cy="337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101"/>
                    <a:pt x="9874" y="14499"/>
                    <a:pt x="16046" y="21600"/>
                  </a:cubicBezTo>
                  <a:cubicBezTo>
                    <a:pt x="21600" y="21600"/>
                    <a:pt x="21600" y="21600"/>
                    <a:pt x="21600" y="21600"/>
                  </a:cubicBezTo>
                  <a:cubicBezTo>
                    <a:pt x="14194" y="14499"/>
                    <a:pt x="6789" y="7101"/>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68" name="Freeform 21"/>
            <p:cNvSpPr/>
            <p:nvPr/>
          </p:nvSpPr>
          <p:spPr>
            <a:xfrm>
              <a:off x="534794" y="5130865"/>
              <a:ext cx="25899" cy="221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00" y="19800"/>
                  </a:moveTo>
                  <a:cubicBezTo>
                    <a:pt x="18900" y="20700"/>
                    <a:pt x="21600" y="21150"/>
                    <a:pt x="21600" y="21600"/>
                  </a:cubicBezTo>
                  <a:cubicBezTo>
                    <a:pt x="21600" y="17100"/>
                    <a:pt x="21600" y="13050"/>
                    <a:pt x="21600" y="8550"/>
                  </a:cubicBezTo>
                  <a:cubicBezTo>
                    <a:pt x="13500" y="5850"/>
                    <a:pt x="8100" y="2700"/>
                    <a:pt x="2700" y="0"/>
                  </a:cubicBezTo>
                  <a:cubicBezTo>
                    <a:pt x="0" y="4050"/>
                    <a:pt x="0" y="7650"/>
                    <a:pt x="0" y="11700"/>
                  </a:cubicBezTo>
                  <a:cubicBezTo>
                    <a:pt x="5400" y="14400"/>
                    <a:pt x="13500" y="17100"/>
                    <a:pt x="18900" y="198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69" name="Freeform 22"/>
            <p:cNvSpPr/>
            <p:nvPr/>
          </p:nvSpPr>
          <p:spPr>
            <a:xfrm>
              <a:off x="590475" y="6016138"/>
              <a:ext cx="165748" cy="622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08" y="2880"/>
                  </a:moveTo>
                  <a:cubicBezTo>
                    <a:pt x="2077" y="1920"/>
                    <a:pt x="831" y="960"/>
                    <a:pt x="0" y="0"/>
                  </a:cubicBezTo>
                  <a:cubicBezTo>
                    <a:pt x="1246" y="2560"/>
                    <a:pt x="2908" y="5120"/>
                    <a:pt x="4985" y="7680"/>
                  </a:cubicBezTo>
                  <a:cubicBezTo>
                    <a:pt x="5400" y="8480"/>
                    <a:pt x="5815" y="9120"/>
                    <a:pt x="6646" y="9920"/>
                  </a:cubicBezTo>
                  <a:cubicBezTo>
                    <a:pt x="11215" y="13760"/>
                    <a:pt x="16200" y="17760"/>
                    <a:pt x="21185" y="21600"/>
                  </a:cubicBezTo>
                  <a:cubicBezTo>
                    <a:pt x="21600" y="21600"/>
                    <a:pt x="21600" y="21600"/>
                    <a:pt x="21600" y="21600"/>
                  </a:cubicBezTo>
                  <a:cubicBezTo>
                    <a:pt x="17031" y="17440"/>
                    <a:pt x="13292" y="13280"/>
                    <a:pt x="9969" y="8960"/>
                  </a:cubicBezTo>
                  <a:cubicBezTo>
                    <a:pt x="7477" y="6880"/>
                    <a:pt x="5400" y="4960"/>
                    <a:pt x="2908" y="288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grpSp>
      <p:grpSp>
        <p:nvGrpSpPr>
          <p:cNvPr id="383" name="Group 48"/>
          <p:cNvGrpSpPr/>
          <p:nvPr/>
        </p:nvGrpSpPr>
        <p:grpSpPr>
          <a:xfrm>
            <a:off x="20421" y="748"/>
            <a:ext cx="1952272" cy="6852506"/>
            <a:chOff x="0" y="0"/>
            <a:chExt cx="1952271" cy="6852504"/>
          </a:xfrm>
        </p:grpSpPr>
        <p:sp>
          <p:nvSpPr>
            <p:cNvPr id="371" name="Freeform 27"/>
            <p:cNvSpPr/>
            <p:nvPr/>
          </p:nvSpPr>
          <p:spPr>
            <a:xfrm>
              <a:off x="0" y="-1"/>
              <a:ext cx="409501" cy="44010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8" y="4930"/>
                  </a:moveTo>
                  <a:cubicBezTo>
                    <a:pt x="2307" y="6762"/>
                    <a:pt x="3565" y="8617"/>
                    <a:pt x="5452" y="10448"/>
                  </a:cubicBezTo>
                  <a:cubicBezTo>
                    <a:pt x="7130" y="12279"/>
                    <a:pt x="9227" y="14110"/>
                    <a:pt x="11953" y="15942"/>
                  </a:cubicBezTo>
                  <a:cubicBezTo>
                    <a:pt x="14470" y="17773"/>
                    <a:pt x="17616" y="19581"/>
                    <a:pt x="21181" y="21389"/>
                  </a:cubicBezTo>
                  <a:cubicBezTo>
                    <a:pt x="21390" y="21459"/>
                    <a:pt x="21600" y="21530"/>
                    <a:pt x="21600" y="21600"/>
                  </a:cubicBezTo>
                  <a:cubicBezTo>
                    <a:pt x="21390" y="21248"/>
                    <a:pt x="20971" y="20872"/>
                    <a:pt x="20761" y="20520"/>
                  </a:cubicBezTo>
                  <a:cubicBezTo>
                    <a:pt x="20761" y="20450"/>
                    <a:pt x="20761" y="20379"/>
                    <a:pt x="20761" y="20332"/>
                  </a:cubicBezTo>
                  <a:cubicBezTo>
                    <a:pt x="17825" y="18853"/>
                    <a:pt x="15309" y="17397"/>
                    <a:pt x="13212" y="15918"/>
                  </a:cubicBezTo>
                  <a:cubicBezTo>
                    <a:pt x="10485" y="14087"/>
                    <a:pt x="8179" y="12279"/>
                    <a:pt x="6291" y="10424"/>
                  </a:cubicBezTo>
                  <a:cubicBezTo>
                    <a:pt x="4404" y="8593"/>
                    <a:pt x="2936" y="6762"/>
                    <a:pt x="1887" y="4907"/>
                  </a:cubicBezTo>
                  <a:cubicBezTo>
                    <a:pt x="1468" y="3991"/>
                    <a:pt x="1049" y="3076"/>
                    <a:pt x="629" y="2160"/>
                  </a:cubicBezTo>
                  <a:cubicBezTo>
                    <a:pt x="419" y="1432"/>
                    <a:pt x="210" y="728"/>
                    <a:pt x="210" y="0"/>
                  </a:cubicBezTo>
                  <a:cubicBezTo>
                    <a:pt x="0" y="0"/>
                    <a:pt x="0" y="0"/>
                    <a:pt x="0" y="0"/>
                  </a:cubicBezTo>
                  <a:cubicBezTo>
                    <a:pt x="0" y="728"/>
                    <a:pt x="210" y="1432"/>
                    <a:pt x="210" y="2160"/>
                  </a:cubicBezTo>
                  <a:cubicBezTo>
                    <a:pt x="629" y="3076"/>
                    <a:pt x="839" y="3991"/>
                    <a:pt x="1468" y="49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72" name="Freeform 28"/>
            <p:cNvSpPr/>
            <p:nvPr/>
          </p:nvSpPr>
          <p:spPr>
            <a:xfrm>
              <a:off x="433309" y="4315724"/>
              <a:ext cx="350776" cy="15806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09" y="14989"/>
                  </a:moveTo>
                  <a:cubicBezTo>
                    <a:pt x="15709" y="17215"/>
                    <a:pt x="18409" y="19440"/>
                    <a:pt x="21600" y="21600"/>
                  </a:cubicBezTo>
                  <a:cubicBezTo>
                    <a:pt x="21600" y="21142"/>
                    <a:pt x="21600" y="20618"/>
                    <a:pt x="21600" y="20160"/>
                  </a:cubicBezTo>
                  <a:cubicBezTo>
                    <a:pt x="21600" y="20095"/>
                    <a:pt x="21600" y="19964"/>
                    <a:pt x="21600" y="19898"/>
                  </a:cubicBezTo>
                  <a:cubicBezTo>
                    <a:pt x="19391" y="18196"/>
                    <a:pt x="17182" y="16495"/>
                    <a:pt x="15218" y="14793"/>
                  </a:cubicBezTo>
                  <a:cubicBezTo>
                    <a:pt x="9327" y="9949"/>
                    <a:pt x="4173" y="4975"/>
                    <a:pt x="0" y="0"/>
                  </a:cubicBezTo>
                  <a:cubicBezTo>
                    <a:pt x="491" y="1375"/>
                    <a:pt x="982" y="2749"/>
                    <a:pt x="1718" y="4124"/>
                  </a:cubicBezTo>
                  <a:cubicBezTo>
                    <a:pt x="5155" y="7789"/>
                    <a:pt x="8836" y="11389"/>
                    <a:pt x="13009" y="1498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73" name="Freeform 29"/>
            <p:cNvSpPr/>
            <p:nvPr/>
          </p:nvSpPr>
          <p:spPr>
            <a:xfrm>
              <a:off x="811066" y="5861934"/>
              <a:ext cx="357124" cy="990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 y="1565"/>
                  </a:moveTo>
                  <a:cubicBezTo>
                    <a:pt x="960" y="1043"/>
                    <a:pt x="480" y="522"/>
                    <a:pt x="0" y="0"/>
                  </a:cubicBezTo>
                  <a:cubicBezTo>
                    <a:pt x="0" y="939"/>
                    <a:pt x="0" y="1983"/>
                    <a:pt x="240" y="3026"/>
                  </a:cubicBezTo>
                  <a:cubicBezTo>
                    <a:pt x="3360" y="6470"/>
                    <a:pt x="6480" y="9913"/>
                    <a:pt x="10080" y="13252"/>
                  </a:cubicBezTo>
                  <a:cubicBezTo>
                    <a:pt x="12960" y="16070"/>
                    <a:pt x="16080" y="18887"/>
                    <a:pt x="19200" y="21600"/>
                  </a:cubicBezTo>
                  <a:cubicBezTo>
                    <a:pt x="21600" y="21600"/>
                    <a:pt x="21600" y="21600"/>
                    <a:pt x="21600" y="21600"/>
                  </a:cubicBezTo>
                  <a:cubicBezTo>
                    <a:pt x="18240" y="18783"/>
                    <a:pt x="15120" y="15861"/>
                    <a:pt x="12000" y="12835"/>
                  </a:cubicBezTo>
                  <a:cubicBezTo>
                    <a:pt x="8160" y="9183"/>
                    <a:pt x="4800" y="5322"/>
                    <a:pt x="1440" y="1565"/>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74" name="Freeform 30"/>
            <p:cNvSpPr/>
            <p:nvPr/>
          </p:nvSpPr>
          <p:spPr>
            <a:xfrm>
              <a:off x="409500" y="4363625"/>
              <a:ext cx="457119" cy="2235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70" y="18917"/>
                  </a:moveTo>
                  <a:cubicBezTo>
                    <a:pt x="17468" y="17946"/>
                    <a:pt x="15965" y="16928"/>
                    <a:pt x="14650" y="15911"/>
                  </a:cubicBezTo>
                  <a:cubicBezTo>
                    <a:pt x="10706" y="12997"/>
                    <a:pt x="7701" y="9991"/>
                    <a:pt x="5447" y="6984"/>
                  </a:cubicBezTo>
                  <a:cubicBezTo>
                    <a:pt x="4132" y="5504"/>
                    <a:pt x="3193" y="3978"/>
                    <a:pt x="2442" y="2451"/>
                  </a:cubicBezTo>
                  <a:cubicBezTo>
                    <a:pt x="1690" y="1619"/>
                    <a:pt x="751" y="833"/>
                    <a:pt x="0" y="0"/>
                  </a:cubicBezTo>
                  <a:cubicBezTo>
                    <a:pt x="939" y="2359"/>
                    <a:pt x="2254" y="4718"/>
                    <a:pt x="3944" y="7030"/>
                  </a:cubicBezTo>
                  <a:cubicBezTo>
                    <a:pt x="6198" y="10083"/>
                    <a:pt x="9203" y="13090"/>
                    <a:pt x="12960" y="16050"/>
                  </a:cubicBezTo>
                  <a:cubicBezTo>
                    <a:pt x="14838" y="17484"/>
                    <a:pt x="16904" y="18964"/>
                    <a:pt x="19346" y="20397"/>
                  </a:cubicBezTo>
                  <a:cubicBezTo>
                    <a:pt x="20097" y="20767"/>
                    <a:pt x="20849" y="21184"/>
                    <a:pt x="21600" y="21600"/>
                  </a:cubicBezTo>
                  <a:cubicBezTo>
                    <a:pt x="21412" y="21461"/>
                    <a:pt x="21224" y="21322"/>
                    <a:pt x="21037" y="21184"/>
                  </a:cubicBezTo>
                  <a:cubicBezTo>
                    <a:pt x="20285" y="20444"/>
                    <a:pt x="19534" y="19657"/>
                    <a:pt x="18970" y="18917"/>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75" name="Freeform 31"/>
            <p:cNvSpPr/>
            <p:nvPr/>
          </p:nvSpPr>
          <p:spPr>
            <a:xfrm>
              <a:off x="368068" y="1288451"/>
              <a:ext cx="141428" cy="3027274"/>
            </a:xfrm>
            <a:custGeom>
              <a:avLst/>
              <a:gdLst/>
              <a:ahLst/>
              <a:cxnLst>
                <a:cxn ang="0">
                  <a:pos x="wd2" y="hd2"/>
                </a:cxn>
                <a:cxn ang="5400000">
                  <a:pos x="wd2" y="hd2"/>
                </a:cxn>
                <a:cxn ang="10800000">
                  <a:pos x="wd2" y="hd2"/>
                </a:cxn>
                <a:cxn ang="16200000">
                  <a:pos x="wd2" y="hd2"/>
                </a:cxn>
              </a:cxnLst>
              <a:rect l="0" t="0" r="r" b="b"/>
              <a:pathLst>
                <a:path w="21150" h="21600" fill="norm" stroke="1" extrusionOk="0">
                  <a:moveTo>
                    <a:pt x="9750" y="21600"/>
                  </a:moveTo>
                  <a:cubicBezTo>
                    <a:pt x="8550" y="21191"/>
                    <a:pt x="7950" y="20781"/>
                    <a:pt x="7350" y="20372"/>
                  </a:cubicBezTo>
                  <a:cubicBezTo>
                    <a:pt x="4350" y="18085"/>
                    <a:pt x="2550" y="15833"/>
                    <a:pt x="2550" y="13581"/>
                  </a:cubicBezTo>
                  <a:cubicBezTo>
                    <a:pt x="2550" y="11295"/>
                    <a:pt x="4350" y="9043"/>
                    <a:pt x="7350" y="6756"/>
                  </a:cubicBezTo>
                  <a:cubicBezTo>
                    <a:pt x="8550" y="5630"/>
                    <a:pt x="10350" y="4504"/>
                    <a:pt x="12750" y="3378"/>
                  </a:cubicBezTo>
                  <a:cubicBezTo>
                    <a:pt x="15150" y="2252"/>
                    <a:pt x="17550" y="1126"/>
                    <a:pt x="21150" y="0"/>
                  </a:cubicBezTo>
                  <a:cubicBezTo>
                    <a:pt x="20550" y="0"/>
                    <a:pt x="20550" y="0"/>
                    <a:pt x="20550" y="0"/>
                  </a:cubicBezTo>
                  <a:cubicBezTo>
                    <a:pt x="16950" y="1126"/>
                    <a:pt x="13950" y="2252"/>
                    <a:pt x="11550" y="3378"/>
                  </a:cubicBezTo>
                  <a:cubicBezTo>
                    <a:pt x="9150" y="4504"/>
                    <a:pt x="7350" y="5630"/>
                    <a:pt x="5550" y="6756"/>
                  </a:cubicBezTo>
                  <a:cubicBezTo>
                    <a:pt x="1950" y="9009"/>
                    <a:pt x="150" y="11295"/>
                    <a:pt x="150" y="13581"/>
                  </a:cubicBezTo>
                  <a:cubicBezTo>
                    <a:pt x="-450" y="15731"/>
                    <a:pt x="750" y="17915"/>
                    <a:pt x="3750" y="20099"/>
                  </a:cubicBezTo>
                  <a:cubicBezTo>
                    <a:pt x="5550" y="20576"/>
                    <a:pt x="7350" y="21088"/>
                    <a:pt x="9150" y="21566"/>
                  </a:cubicBezTo>
                  <a:cubicBezTo>
                    <a:pt x="9150" y="21566"/>
                    <a:pt x="9750" y="21600"/>
                    <a:pt x="9750"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76" name="Freeform 32"/>
            <p:cNvSpPr/>
            <p:nvPr/>
          </p:nvSpPr>
          <p:spPr>
            <a:xfrm>
              <a:off x="898362" y="6570852"/>
              <a:ext cx="111106" cy="28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71" y="21600"/>
                  </a:moveTo>
                  <a:cubicBezTo>
                    <a:pt x="21600" y="21600"/>
                    <a:pt x="21600" y="21600"/>
                    <a:pt x="21600" y="21600"/>
                  </a:cubicBezTo>
                  <a:cubicBezTo>
                    <a:pt x="13886" y="14644"/>
                    <a:pt x="6943" y="7322"/>
                    <a:pt x="0" y="0"/>
                  </a:cubicBezTo>
                  <a:cubicBezTo>
                    <a:pt x="4629" y="7322"/>
                    <a:pt x="10029" y="14644"/>
                    <a:pt x="16971"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77" name="Freeform 33"/>
            <p:cNvSpPr/>
            <p:nvPr/>
          </p:nvSpPr>
          <p:spPr>
            <a:xfrm>
              <a:off x="393628" y="4106881"/>
              <a:ext cx="68252" cy="511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82" y="10901"/>
                  </a:moveTo>
                  <a:cubicBezTo>
                    <a:pt x="10165" y="14535"/>
                    <a:pt x="16518" y="17966"/>
                    <a:pt x="21600" y="21600"/>
                  </a:cubicBezTo>
                  <a:cubicBezTo>
                    <a:pt x="17788" y="17361"/>
                    <a:pt x="15247" y="13121"/>
                    <a:pt x="12706" y="8882"/>
                  </a:cubicBezTo>
                  <a:cubicBezTo>
                    <a:pt x="12706" y="8882"/>
                    <a:pt x="11435" y="8680"/>
                    <a:pt x="11435" y="8680"/>
                  </a:cubicBezTo>
                  <a:cubicBezTo>
                    <a:pt x="7624" y="5854"/>
                    <a:pt x="3812" y="2826"/>
                    <a:pt x="0" y="0"/>
                  </a:cubicBezTo>
                  <a:cubicBezTo>
                    <a:pt x="0" y="404"/>
                    <a:pt x="0" y="1009"/>
                    <a:pt x="0" y="1615"/>
                  </a:cubicBezTo>
                  <a:cubicBezTo>
                    <a:pt x="1271" y="4643"/>
                    <a:pt x="3812" y="7873"/>
                    <a:pt x="5082" y="10901"/>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78" name="Freeform 34"/>
            <p:cNvSpPr/>
            <p:nvPr/>
          </p:nvSpPr>
          <p:spPr>
            <a:xfrm>
              <a:off x="784083" y="3145052"/>
              <a:ext cx="1168189" cy="2716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8" y="21030"/>
                  </a:moveTo>
                  <a:cubicBezTo>
                    <a:pt x="661" y="19052"/>
                    <a:pt x="1396" y="17037"/>
                    <a:pt x="2571" y="15097"/>
                  </a:cubicBezTo>
                  <a:cubicBezTo>
                    <a:pt x="3747" y="13196"/>
                    <a:pt x="5363" y="11332"/>
                    <a:pt x="7273" y="9583"/>
                  </a:cubicBezTo>
                  <a:cubicBezTo>
                    <a:pt x="9110" y="7796"/>
                    <a:pt x="11314" y="6123"/>
                    <a:pt x="13739" y="4525"/>
                  </a:cubicBezTo>
                  <a:cubicBezTo>
                    <a:pt x="14914" y="3727"/>
                    <a:pt x="16163" y="2928"/>
                    <a:pt x="17486" y="2206"/>
                  </a:cubicBezTo>
                  <a:cubicBezTo>
                    <a:pt x="18147" y="1825"/>
                    <a:pt x="18808" y="1445"/>
                    <a:pt x="19469" y="1065"/>
                  </a:cubicBezTo>
                  <a:cubicBezTo>
                    <a:pt x="20131" y="723"/>
                    <a:pt x="20865" y="342"/>
                    <a:pt x="21600" y="0"/>
                  </a:cubicBezTo>
                  <a:cubicBezTo>
                    <a:pt x="21527" y="0"/>
                    <a:pt x="21527" y="0"/>
                    <a:pt x="21527" y="0"/>
                  </a:cubicBezTo>
                  <a:cubicBezTo>
                    <a:pt x="20792" y="342"/>
                    <a:pt x="20057" y="685"/>
                    <a:pt x="19396" y="1027"/>
                  </a:cubicBezTo>
                  <a:cubicBezTo>
                    <a:pt x="18735" y="1407"/>
                    <a:pt x="18073" y="1787"/>
                    <a:pt x="17412" y="2130"/>
                  </a:cubicBezTo>
                  <a:cubicBezTo>
                    <a:pt x="16016" y="2890"/>
                    <a:pt x="14767" y="3651"/>
                    <a:pt x="13592" y="4449"/>
                  </a:cubicBezTo>
                  <a:cubicBezTo>
                    <a:pt x="11094" y="6046"/>
                    <a:pt x="8890" y="7720"/>
                    <a:pt x="6980" y="9469"/>
                  </a:cubicBezTo>
                  <a:cubicBezTo>
                    <a:pt x="4996" y="11256"/>
                    <a:pt x="3380" y="13120"/>
                    <a:pt x="2204" y="15059"/>
                  </a:cubicBezTo>
                  <a:cubicBezTo>
                    <a:pt x="955" y="16923"/>
                    <a:pt x="220" y="18900"/>
                    <a:pt x="0" y="20877"/>
                  </a:cubicBezTo>
                  <a:cubicBezTo>
                    <a:pt x="220" y="21106"/>
                    <a:pt x="367" y="21334"/>
                    <a:pt x="514" y="21600"/>
                  </a:cubicBezTo>
                  <a:cubicBezTo>
                    <a:pt x="514" y="21410"/>
                    <a:pt x="514" y="21220"/>
                    <a:pt x="588" y="210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79" name="Freeform 35"/>
            <p:cNvSpPr/>
            <p:nvPr/>
          </p:nvSpPr>
          <p:spPr>
            <a:xfrm>
              <a:off x="866618" y="6599591"/>
              <a:ext cx="99996" cy="2529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336"/>
                    <a:pt x="10368" y="14672"/>
                    <a:pt x="16416" y="21600"/>
                  </a:cubicBezTo>
                  <a:cubicBezTo>
                    <a:pt x="21600" y="21600"/>
                    <a:pt x="21600" y="21600"/>
                    <a:pt x="21600" y="21600"/>
                  </a:cubicBezTo>
                  <a:cubicBezTo>
                    <a:pt x="13824" y="14672"/>
                    <a:pt x="6912" y="7336"/>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80" name="Freeform 36"/>
            <p:cNvSpPr/>
            <p:nvPr/>
          </p:nvSpPr>
          <p:spPr>
            <a:xfrm>
              <a:off x="784083" y="5896421"/>
              <a:ext cx="114280" cy="674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4596"/>
                    <a:pt x="1490" y="9191"/>
                    <a:pt x="5214" y="13634"/>
                  </a:cubicBezTo>
                  <a:cubicBezTo>
                    <a:pt x="8193" y="15013"/>
                    <a:pt x="10428" y="16545"/>
                    <a:pt x="13407" y="17923"/>
                  </a:cubicBezTo>
                  <a:cubicBezTo>
                    <a:pt x="16386" y="19149"/>
                    <a:pt x="18621" y="20374"/>
                    <a:pt x="21600" y="21600"/>
                  </a:cubicBezTo>
                  <a:cubicBezTo>
                    <a:pt x="20855" y="21294"/>
                    <a:pt x="20855" y="20987"/>
                    <a:pt x="20110" y="20681"/>
                  </a:cubicBezTo>
                  <a:cubicBezTo>
                    <a:pt x="11917" y="15013"/>
                    <a:pt x="7448" y="9191"/>
                    <a:pt x="5959" y="3370"/>
                  </a:cubicBezTo>
                  <a:cubicBezTo>
                    <a:pt x="5214" y="2757"/>
                    <a:pt x="3724" y="2298"/>
                    <a:pt x="2979" y="1685"/>
                  </a:cubicBezTo>
                  <a:cubicBezTo>
                    <a:pt x="1490" y="1072"/>
                    <a:pt x="745" y="460"/>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81" name="Freeform 37"/>
            <p:cNvSpPr/>
            <p:nvPr/>
          </p:nvSpPr>
          <p:spPr>
            <a:xfrm>
              <a:off x="784083" y="5771881"/>
              <a:ext cx="31745" cy="2280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700"/>
                  </a:moveTo>
                  <a:cubicBezTo>
                    <a:pt x="2700" y="13050"/>
                    <a:pt x="5400" y="14850"/>
                    <a:pt x="10800" y="16650"/>
                  </a:cubicBezTo>
                  <a:cubicBezTo>
                    <a:pt x="13500" y="18450"/>
                    <a:pt x="18900" y="19800"/>
                    <a:pt x="21600" y="21600"/>
                  </a:cubicBezTo>
                  <a:cubicBezTo>
                    <a:pt x="18900" y="17100"/>
                    <a:pt x="18900" y="12600"/>
                    <a:pt x="18900" y="8550"/>
                  </a:cubicBezTo>
                  <a:cubicBezTo>
                    <a:pt x="13500" y="5400"/>
                    <a:pt x="8100" y="2700"/>
                    <a:pt x="0" y="0"/>
                  </a:cubicBezTo>
                  <a:cubicBezTo>
                    <a:pt x="0" y="450"/>
                    <a:pt x="0" y="1350"/>
                    <a:pt x="0" y="1800"/>
                  </a:cubicBezTo>
                  <a:cubicBezTo>
                    <a:pt x="0" y="4950"/>
                    <a:pt x="0" y="8550"/>
                    <a:pt x="0" y="117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382" name="Freeform 38"/>
            <p:cNvSpPr/>
            <p:nvPr/>
          </p:nvSpPr>
          <p:spPr>
            <a:xfrm>
              <a:off x="811066" y="6321773"/>
              <a:ext cx="174594" cy="5307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5449"/>
                  </a:moveTo>
                  <a:cubicBezTo>
                    <a:pt x="3436" y="3697"/>
                    <a:pt x="1964" y="1751"/>
                    <a:pt x="0" y="0"/>
                  </a:cubicBezTo>
                  <a:cubicBezTo>
                    <a:pt x="1473" y="3114"/>
                    <a:pt x="3436" y="6422"/>
                    <a:pt x="5400" y="9535"/>
                  </a:cubicBezTo>
                  <a:cubicBezTo>
                    <a:pt x="5891" y="10119"/>
                    <a:pt x="6382" y="10703"/>
                    <a:pt x="6873" y="11286"/>
                  </a:cubicBezTo>
                  <a:cubicBezTo>
                    <a:pt x="10800" y="14789"/>
                    <a:pt x="14727" y="18292"/>
                    <a:pt x="19145" y="21600"/>
                  </a:cubicBezTo>
                  <a:cubicBezTo>
                    <a:pt x="21600" y="21600"/>
                    <a:pt x="21600" y="21600"/>
                    <a:pt x="21600" y="21600"/>
                  </a:cubicBezTo>
                  <a:cubicBezTo>
                    <a:pt x="17182" y="17903"/>
                    <a:pt x="13745" y="14011"/>
                    <a:pt x="10800" y="10119"/>
                  </a:cubicBezTo>
                  <a:cubicBezTo>
                    <a:pt x="8836" y="8562"/>
                    <a:pt x="7364" y="7005"/>
                    <a:pt x="5400" y="544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grpSp>
      <p:sp>
        <p:nvSpPr>
          <p:cNvPr id="384" name="Rectangle 61"/>
          <p:cNvSpPr/>
          <p:nvPr/>
        </p:nvSpPr>
        <p:spPr>
          <a:xfrm>
            <a:off x="-1" y="0"/>
            <a:ext cx="182882" cy="6858000"/>
          </a:xfrm>
          <a:prstGeom prst="rect">
            <a:avLst/>
          </a:prstGeom>
          <a:solidFill>
            <a:srgbClr val="2E5369"/>
          </a:solidFill>
          <a:ln w="12700">
            <a:miter lim="400000"/>
          </a:ln>
        </p:spPr>
        <p:txBody>
          <a:bodyPr lIns="45719" rIns="45719"/>
          <a:lstStyle/>
          <a:p>
            <a:pPr/>
          </a:p>
        </p:txBody>
      </p:sp>
      <p:sp>
        <p:nvSpPr>
          <p:cNvPr id="385" name="Title Text"/>
          <p:cNvSpPr txBox="1"/>
          <p:nvPr>
            <p:ph type="title"/>
          </p:nvPr>
        </p:nvSpPr>
        <p:spPr>
          <a:xfrm>
            <a:off x="1942415" y="627407"/>
            <a:ext cx="6591985" cy="2880020"/>
          </a:xfrm>
          <a:prstGeom prst="rect">
            <a:avLst/>
          </a:prstGeom>
        </p:spPr>
        <p:txBody>
          <a:bodyPr anchor="ctr"/>
          <a:lstStyle>
            <a:lvl1pPr>
              <a:defRPr sz="4800"/>
            </a:lvl1pPr>
          </a:lstStyle>
          <a:p>
            <a:pPr/>
            <a:r>
              <a:t>Title Text</a:t>
            </a:r>
          </a:p>
        </p:txBody>
      </p:sp>
      <p:sp>
        <p:nvSpPr>
          <p:cNvPr id="386" name="Body Level One…"/>
          <p:cNvSpPr txBox="1"/>
          <p:nvPr>
            <p:ph type="body" sz="quarter" idx="1"/>
          </p:nvPr>
        </p:nvSpPr>
        <p:spPr>
          <a:xfrm>
            <a:off x="1942414" y="4343400"/>
            <a:ext cx="6591987" cy="838200"/>
          </a:xfrm>
          <a:prstGeom prst="rect">
            <a:avLst/>
          </a:prstGeom>
        </p:spPr>
        <p:txBody>
          <a:bodyPr anchor="b"/>
          <a:lstStyle>
            <a:lvl1pPr marL="0" indent="0">
              <a:buClrTx/>
              <a:buSzTx/>
              <a:buNone/>
              <a:defRPr sz="2400">
                <a:solidFill>
                  <a:schemeClr val="accent1"/>
                </a:solidFill>
              </a:defRPr>
            </a:lvl1pPr>
            <a:lvl2pPr marL="0" indent="457200">
              <a:buClrTx/>
              <a:buSzTx/>
              <a:buNone/>
              <a:defRPr sz="2400">
                <a:solidFill>
                  <a:schemeClr val="accent1"/>
                </a:solidFill>
              </a:defRPr>
            </a:lvl2pPr>
            <a:lvl3pPr marL="0" indent="914400">
              <a:buClrTx/>
              <a:buSzTx/>
              <a:buNone/>
              <a:defRPr sz="2400">
                <a:solidFill>
                  <a:schemeClr val="accent1"/>
                </a:solidFill>
              </a:defRPr>
            </a:lvl3pPr>
            <a:lvl4pPr marL="0" indent="1371600">
              <a:buClrTx/>
              <a:buSzTx/>
              <a:buNone/>
              <a:defRPr sz="2400">
                <a:solidFill>
                  <a:schemeClr val="accent1"/>
                </a:solidFill>
              </a:defRPr>
            </a:lvl4pPr>
            <a:lvl5pPr marL="0" indent="1828800">
              <a:buClrTx/>
              <a:buSzTx/>
              <a:buNone/>
              <a:defRPr sz="2400">
                <a:solidFill>
                  <a:schemeClr val="accent1"/>
                </a:solidFill>
              </a:defRPr>
            </a:lvl5pPr>
          </a:lstStyle>
          <a:p>
            <a:pPr/>
            <a:r>
              <a:t>Body Level One</a:t>
            </a:r>
          </a:p>
          <a:p>
            <a:pPr lvl="1"/>
            <a:r>
              <a:t>Body Level Two</a:t>
            </a:r>
          </a:p>
          <a:p>
            <a:pPr lvl="2"/>
            <a:r>
              <a:t>Body Level Three</a:t>
            </a:r>
          </a:p>
          <a:p>
            <a:pPr lvl="3"/>
            <a:r>
              <a:t>Body Level Four</a:t>
            </a:r>
          </a:p>
          <a:p>
            <a:pPr lvl="4"/>
            <a:r>
              <a:t>Body Level Five</a:t>
            </a:r>
          </a:p>
        </p:txBody>
      </p:sp>
      <p:sp>
        <p:nvSpPr>
          <p:cNvPr id="387" name="Text Placeholder 3"/>
          <p:cNvSpPr/>
          <p:nvPr>
            <p:ph type="body" sz="quarter" idx="21"/>
          </p:nvPr>
        </p:nvSpPr>
        <p:spPr>
          <a:xfrm>
            <a:off x="1942414" y="5181600"/>
            <a:ext cx="6591986" cy="729623"/>
          </a:xfrm>
          <a:prstGeom prst="rect">
            <a:avLst/>
          </a:prstGeom>
        </p:spPr>
        <p:txBody>
          <a:bodyPr/>
          <a:lstStyle/>
          <a:p>
            <a:pPr marL="0" indent="0">
              <a:buClrTx/>
              <a:buSzTx/>
              <a:buNone/>
              <a:defRPr>
                <a:solidFill>
                  <a:srgbClr val="595959"/>
                </a:solidFill>
              </a:defRPr>
            </a:pPr>
          </a:p>
        </p:txBody>
      </p:sp>
      <p:sp>
        <p:nvSpPr>
          <p:cNvPr id="388" name="Freeform 11"/>
          <p:cNvSpPr/>
          <p:nvPr/>
        </p:nvSpPr>
        <p:spPr>
          <a:xfrm flipV="1">
            <a:off x="57" y="4910659"/>
            <a:ext cx="1365443" cy="508006"/>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21451" y="10139"/>
                </a:moveTo>
                <a:lnTo>
                  <a:pt x="17835" y="406"/>
                </a:lnTo>
                <a:cubicBezTo>
                  <a:pt x="17811" y="339"/>
                  <a:pt x="17781" y="270"/>
                  <a:pt x="17756" y="203"/>
                </a:cubicBezTo>
                <a:cubicBezTo>
                  <a:pt x="17683" y="0"/>
                  <a:pt x="17607" y="0"/>
                  <a:pt x="17531" y="0"/>
                </a:cubicBezTo>
                <a:lnTo>
                  <a:pt x="16099" y="0"/>
                </a:lnTo>
                <a:lnTo>
                  <a:pt x="0" y="134"/>
                </a:lnTo>
                <a:lnTo>
                  <a:pt x="0" y="21600"/>
                </a:lnTo>
                <a:lnTo>
                  <a:pt x="16099" y="21496"/>
                </a:lnTo>
                <a:lnTo>
                  <a:pt x="17531" y="21496"/>
                </a:lnTo>
                <a:cubicBezTo>
                  <a:pt x="17607" y="21496"/>
                  <a:pt x="17683" y="21295"/>
                  <a:pt x="17756" y="21295"/>
                </a:cubicBezTo>
                <a:cubicBezTo>
                  <a:pt x="17756" y="21090"/>
                  <a:pt x="17835" y="21090"/>
                  <a:pt x="17835" y="21090"/>
                </a:cubicBezTo>
                <a:lnTo>
                  <a:pt x="21451" y="11357"/>
                </a:lnTo>
                <a:cubicBezTo>
                  <a:pt x="21600" y="10951"/>
                  <a:pt x="21600" y="10547"/>
                  <a:pt x="21451" y="10139"/>
                </a:cubicBezTo>
                <a:close/>
              </a:path>
            </a:pathLst>
          </a:custGeom>
          <a:solidFill>
            <a:schemeClr val="accent1"/>
          </a:solidFill>
          <a:ln w="12700">
            <a:miter lim="400000"/>
          </a:ln>
        </p:spPr>
        <p:txBody>
          <a:bodyPr lIns="45719" rIns="45719"/>
          <a:lstStyle/>
          <a:p>
            <a:pPr/>
          </a:p>
        </p:txBody>
      </p:sp>
      <p:sp>
        <p:nvSpPr>
          <p:cNvPr id="389" name="Slide Number"/>
          <p:cNvSpPr txBox="1"/>
          <p:nvPr>
            <p:ph type="sldNum" sz="quarter" idx="2"/>
          </p:nvPr>
        </p:nvSpPr>
        <p:spPr>
          <a:xfrm>
            <a:off x="710532" y="4967530"/>
            <a:ext cx="385674" cy="396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76" name="Title Text"/>
          <p:cNvSpPr txBox="1"/>
          <p:nvPr>
            <p:ph type="title"/>
          </p:nvPr>
        </p:nvSpPr>
        <p:spPr>
          <a:xfrm>
            <a:off x="1945201" y="624110"/>
            <a:ext cx="6589200" cy="1280891"/>
          </a:xfrm>
          <a:prstGeom prst="rect">
            <a:avLst/>
          </a:prstGeom>
        </p:spPr>
        <p:txBody>
          <a:bodyPr/>
          <a:lstStyle/>
          <a:p>
            <a:pPr/>
            <a:r>
              <a:t>Title Text</a:t>
            </a:r>
          </a:p>
        </p:txBody>
      </p:sp>
      <p:sp>
        <p:nvSpPr>
          <p:cNvPr id="77" name="Body Level One…"/>
          <p:cNvSpPr txBox="1"/>
          <p:nvPr>
            <p:ph type="body" sz="half" idx="1"/>
          </p:nvPr>
        </p:nvSpPr>
        <p:spPr>
          <a:xfrm>
            <a:off x="1942414" y="2133600"/>
            <a:ext cx="6591987" cy="377762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Header">
    <p:spTree>
      <p:nvGrpSpPr>
        <p:cNvPr id="1" name=""/>
        <p:cNvGrpSpPr/>
        <p:nvPr/>
      </p:nvGrpSpPr>
      <p:grpSpPr>
        <a:xfrm>
          <a:off x="0" y="0"/>
          <a:ext cx="0" cy="0"/>
          <a:chOff x="0" y="0"/>
          <a:chExt cx="0" cy="0"/>
        </a:xfrm>
      </p:grpSpPr>
      <p:grpSp>
        <p:nvGrpSpPr>
          <p:cNvPr id="97" name="Group 35"/>
          <p:cNvGrpSpPr/>
          <p:nvPr/>
        </p:nvGrpSpPr>
        <p:grpSpPr>
          <a:xfrm>
            <a:off x="1" y="228600"/>
            <a:ext cx="1981201" cy="6638629"/>
            <a:chOff x="0" y="0"/>
            <a:chExt cx="1981200" cy="6638628"/>
          </a:xfrm>
        </p:grpSpPr>
        <p:sp>
          <p:nvSpPr>
            <p:cNvPr id="85" name="Freeform 11"/>
            <p:cNvSpPr/>
            <p:nvPr/>
          </p:nvSpPr>
          <p:spPr>
            <a:xfrm>
              <a:off x="0" y="2346443"/>
              <a:ext cx="69925" cy="6262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636" y="18582"/>
                    <a:pt x="18655" y="15724"/>
                    <a:pt x="16691" y="12706"/>
                  </a:cubicBezTo>
                  <a:cubicBezTo>
                    <a:pt x="10800" y="8576"/>
                    <a:pt x="5891" y="4288"/>
                    <a:pt x="0" y="0"/>
                  </a:cubicBezTo>
                  <a:cubicBezTo>
                    <a:pt x="0" y="5559"/>
                    <a:pt x="0" y="5559"/>
                    <a:pt x="0" y="5559"/>
                  </a:cubicBezTo>
                  <a:cubicBezTo>
                    <a:pt x="5891" y="10165"/>
                    <a:pt x="12764" y="14929"/>
                    <a:pt x="19636" y="19694"/>
                  </a:cubicBezTo>
                  <a:cubicBezTo>
                    <a:pt x="19636" y="20329"/>
                    <a:pt x="20618" y="20965"/>
                    <a:pt x="21600"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86" name="Freeform 12"/>
            <p:cNvSpPr/>
            <p:nvPr/>
          </p:nvSpPr>
          <p:spPr>
            <a:xfrm>
              <a:off x="89348" y="2927929"/>
              <a:ext cx="449333" cy="2322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69" y="15000"/>
                  </a:moveTo>
                  <a:cubicBezTo>
                    <a:pt x="15891" y="17229"/>
                    <a:pt x="18514" y="19414"/>
                    <a:pt x="21446" y="21600"/>
                  </a:cubicBezTo>
                  <a:cubicBezTo>
                    <a:pt x="21446" y="21214"/>
                    <a:pt x="21446" y="20871"/>
                    <a:pt x="21600" y="20486"/>
                  </a:cubicBezTo>
                  <a:cubicBezTo>
                    <a:pt x="19131" y="18643"/>
                    <a:pt x="16817" y="16757"/>
                    <a:pt x="14657" y="14871"/>
                  </a:cubicBezTo>
                  <a:cubicBezTo>
                    <a:pt x="8949" y="9986"/>
                    <a:pt x="4166" y="5014"/>
                    <a:pt x="0" y="0"/>
                  </a:cubicBezTo>
                  <a:cubicBezTo>
                    <a:pt x="309" y="857"/>
                    <a:pt x="617" y="1757"/>
                    <a:pt x="926" y="2614"/>
                  </a:cubicBezTo>
                  <a:cubicBezTo>
                    <a:pt x="4629" y="6771"/>
                    <a:pt x="8640" y="10929"/>
                    <a:pt x="13269" y="150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87" name="Freeform 13"/>
            <p:cNvSpPr/>
            <p:nvPr/>
          </p:nvSpPr>
          <p:spPr>
            <a:xfrm>
              <a:off x="560692" y="5218460"/>
              <a:ext cx="423435" cy="1420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9" y="1543"/>
                  </a:moveTo>
                  <a:cubicBezTo>
                    <a:pt x="818" y="1052"/>
                    <a:pt x="327" y="561"/>
                    <a:pt x="0" y="0"/>
                  </a:cubicBezTo>
                  <a:cubicBezTo>
                    <a:pt x="0" y="701"/>
                    <a:pt x="0" y="1332"/>
                    <a:pt x="0" y="2034"/>
                  </a:cubicBezTo>
                  <a:cubicBezTo>
                    <a:pt x="3436" y="5961"/>
                    <a:pt x="7200" y="9818"/>
                    <a:pt x="11127" y="13605"/>
                  </a:cubicBezTo>
                  <a:cubicBezTo>
                    <a:pt x="13909" y="16270"/>
                    <a:pt x="17018" y="18935"/>
                    <a:pt x="20127" y="21600"/>
                  </a:cubicBezTo>
                  <a:cubicBezTo>
                    <a:pt x="21600" y="21600"/>
                    <a:pt x="21600" y="21600"/>
                    <a:pt x="21600" y="21600"/>
                  </a:cubicBezTo>
                  <a:cubicBezTo>
                    <a:pt x="18491" y="18865"/>
                    <a:pt x="15382" y="16130"/>
                    <a:pt x="12600" y="13325"/>
                  </a:cubicBezTo>
                  <a:cubicBezTo>
                    <a:pt x="8509" y="9468"/>
                    <a:pt x="4745" y="5540"/>
                    <a:pt x="1309" y="1543"/>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88" name="Freeform 14"/>
            <p:cNvSpPr/>
            <p:nvPr/>
          </p:nvSpPr>
          <p:spPr>
            <a:xfrm>
              <a:off x="666874" y="6275199"/>
              <a:ext cx="119132" cy="363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6" y="21600"/>
                  </a:moveTo>
                  <a:cubicBezTo>
                    <a:pt x="21600" y="21600"/>
                    <a:pt x="21600" y="21600"/>
                    <a:pt x="21600" y="21600"/>
                  </a:cubicBezTo>
                  <a:cubicBezTo>
                    <a:pt x="14011" y="14491"/>
                    <a:pt x="7005" y="7382"/>
                    <a:pt x="0" y="0"/>
                  </a:cubicBezTo>
                  <a:cubicBezTo>
                    <a:pt x="4670" y="7382"/>
                    <a:pt x="9924" y="14491"/>
                    <a:pt x="16346"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89" name="Freeform 15"/>
            <p:cNvSpPr/>
            <p:nvPr/>
          </p:nvSpPr>
          <p:spPr>
            <a:xfrm>
              <a:off x="69924" y="2972659"/>
              <a:ext cx="571053" cy="33286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8" y="19745"/>
                  </a:moveTo>
                  <a:cubicBezTo>
                    <a:pt x="17596" y="18489"/>
                    <a:pt x="15775" y="17232"/>
                    <a:pt x="14076" y="15976"/>
                  </a:cubicBezTo>
                  <a:cubicBezTo>
                    <a:pt x="10193" y="13074"/>
                    <a:pt x="7160" y="10082"/>
                    <a:pt x="4854" y="7060"/>
                  </a:cubicBezTo>
                  <a:cubicBezTo>
                    <a:pt x="3519" y="5235"/>
                    <a:pt x="2427" y="3381"/>
                    <a:pt x="1456" y="1526"/>
                  </a:cubicBezTo>
                  <a:cubicBezTo>
                    <a:pt x="971" y="1017"/>
                    <a:pt x="485" y="509"/>
                    <a:pt x="0" y="0"/>
                  </a:cubicBezTo>
                  <a:cubicBezTo>
                    <a:pt x="971" y="2363"/>
                    <a:pt x="2306" y="4757"/>
                    <a:pt x="4004" y="7090"/>
                  </a:cubicBezTo>
                  <a:cubicBezTo>
                    <a:pt x="6189" y="10142"/>
                    <a:pt x="9222" y="13134"/>
                    <a:pt x="12984" y="16065"/>
                  </a:cubicBezTo>
                  <a:cubicBezTo>
                    <a:pt x="14926" y="17531"/>
                    <a:pt x="17110" y="18967"/>
                    <a:pt x="19416" y="20373"/>
                  </a:cubicBezTo>
                  <a:cubicBezTo>
                    <a:pt x="20144" y="20792"/>
                    <a:pt x="20872" y="21181"/>
                    <a:pt x="21600" y="21600"/>
                  </a:cubicBezTo>
                  <a:cubicBezTo>
                    <a:pt x="21357" y="21450"/>
                    <a:pt x="21236" y="21331"/>
                    <a:pt x="21115" y="21181"/>
                  </a:cubicBezTo>
                  <a:cubicBezTo>
                    <a:pt x="20508" y="20702"/>
                    <a:pt x="20022" y="20224"/>
                    <a:pt x="19658" y="19745"/>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90" name="Freeform 16"/>
            <p:cNvSpPr/>
            <p:nvPr/>
          </p:nvSpPr>
          <p:spPr>
            <a:xfrm>
              <a:off x="18152" y="0"/>
              <a:ext cx="71197" cy="2927930"/>
            </a:xfrm>
            <a:custGeom>
              <a:avLst/>
              <a:gdLst/>
              <a:ahLst/>
              <a:cxnLst>
                <a:cxn ang="0">
                  <a:pos x="wd2" y="hd2"/>
                </a:cxn>
                <a:cxn ang="5400000">
                  <a:pos x="wd2" y="hd2"/>
                </a:cxn>
                <a:cxn ang="10800000">
                  <a:pos x="wd2" y="hd2"/>
                </a:cxn>
                <a:cxn ang="16200000">
                  <a:pos x="wd2" y="hd2"/>
                </a:cxn>
              </a:cxnLst>
              <a:rect l="0" t="0" r="r" b="b"/>
              <a:pathLst>
                <a:path w="20835" h="21600" fill="norm" stroke="1" extrusionOk="0">
                  <a:moveTo>
                    <a:pt x="9565" y="19627"/>
                  </a:moveTo>
                  <a:cubicBezTo>
                    <a:pt x="10505" y="19763"/>
                    <a:pt x="10505" y="19899"/>
                    <a:pt x="10505" y="20035"/>
                  </a:cubicBezTo>
                  <a:cubicBezTo>
                    <a:pt x="13322" y="20511"/>
                    <a:pt x="17078" y="20988"/>
                    <a:pt x="19896" y="21498"/>
                  </a:cubicBezTo>
                  <a:cubicBezTo>
                    <a:pt x="19896" y="21532"/>
                    <a:pt x="19896" y="21566"/>
                    <a:pt x="20835" y="21600"/>
                  </a:cubicBezTo>
                  <a:cubicBezTo>
                    <a:pt x="18957" y="20920"/>
                    <a:pt x="17078" y="20273"/>
                    <a:pt x="15200" y="19593"/>
                  </a:cubicBezTo>
                  <a:cubicBezTo>
                    <a:pt x="7687" y="16123"/>
                    <a:pt x="3931" y="12654"/>
                    <a:pt x="3931" y="9150"/>
                  </a:cubicBezTo>
                  <a:cubicBezTo>
                    <a:pt x="4870" y="6089"/>
                    <a:pt x="7687" y="3061"/>
                    <a:pt x="13322" y="0"/>
                  </a:cubicBezTo>
                  <a:cubicBezTo>
                    <a:pt x="10505" y="0"/>
                    <a:pt x="10505" y="0"/>
                    <a:pt x="10505" y="0"/>
                  </a:cubicBezTo>
                  <a:cubicBezTo>
                    <a:pt x="3931" y="3027"/>
                    <a:pt x="1113" y="6089"/>
                    <a:pt x="174" y="9150"/>
                  </a:cubicBezTo>
                  <a:cubicBezTo>
                    <a:pt x="-765" y="12654"/>
                    <a:pt x="2052" y="16123"/>
                    <a:pt x="9565" y="19627"/>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91" name="Freeform 17"/>
            <p:cNvSpPr/>
            <p:nvPr/>
          </p:nvSpPr>
          <p:spPr>
            <a:xfrm>
              <a:off x="54385" y="2715463"/>
              <a:ext cx="54387" cy="4938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541" y="3836"/>
                    <a:pt x="3812" y="7469"/>
                    <a:pt x="6353" y="11305"/>
                  </a:cubicBezTo>
                  <a:cubicBezTo>
                    <a:pt x="11435" y="14736"/>
                    <a:pt x="16518" y="18168"/>
                    <a:pt x="21600" y="21600"/>
                  </a:cubicBezTo>
                  <a:cubicBezTo>
                    <a:pt x="19059" y="17563"/>
                    <a:pt x="16518" y="13323"/>
                    <a:pt x="13976" y="9286"/>
                  </a:cubicBezTo>
                  <a:cubicBezTo>
                    <a:pt x="12706" y="9084"/>
                    <a:pt x="12706" y="8882"/>
                    <a:pt x="12706" y="8680"/>
                  </a:cubicBezTo>
                  <a:cubicBezTo>
                    <a:pt x="8894" y="5652"/>
                    <a:pt x="3812" y="2826"/>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92" name="Freeform 18"/>
            <p:cNvSpPr/>
            <p:nvPr/>
          </p:nvSpPr>
          <p:spPr>
            <a:xfrm>
              <a:off x="534794" y="5250144"/>
              <a:ext cx="132081" cy="10250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016"/>
                    <a:pt x="1054" y="6032"/>
                    <a:pt x="2634" y="9049"/>
                  </a:cubicBezTo>
                  <a:cubicBezTo>
                    <a:pt x="4215" y="11384"/>
                    <a:pt x="6322" y="13816"/>
                    <a:pt x="8956" y="16151"/>
                  </a:cubicBezTo>
                  <a:cubicBezTo>
                    <a:pt x="10010" y="16735"/>
                    <a:pt x="11590" y="17319"/>
                    <a:pt x="12644" y="17903"/>
                  </a:cubicBezTo>
                  <a:cubicBezTo>
                    <a:pt x="15805" y="19168"/>
                    <a:pt x="18439" y="20335"/>
                    <a:pt x="21600" y="21600"/>
                  </a:cubicBezTo>
                  <a:cubicBezTo>
                    <a:pt x="21073" y="21308"/>
                    <a:pt x="20546" y="20919"/>
                    <a:pt x="20020" y="20627"/>
                  </a:cubicBezTo>
                  <a:cubicBezTo>
                    <a:pt x="13698" y="16735"/>
                    <a:pt x="9483" y="12843"/>
                    <a:pt x="6849" y="8951"/>
                  </a:cubicBezTo>
                  <a:cubicBezTo>
                    <a:pt x="5795" y="6616"/>
                    <a:pt x="4741" y="4378"/>
                    <a:pt x="4215" y="2141"/>
                  </a:cubicBezTo>
                  <a:cubicBezTo>
                    <a:pt x="4215" y="2043"/>
                    <a:pt x="3688" y="1946"/>
                    <a:pt x="3688" y="1751"/>
                  </a:cubicBezTo>
                  <a:cubicBezTo>
                    <a:pt x="2634" y="1168"/>
                    <a:pt x="1054" y="584"/>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93" name="Freeform 19"/>
            <p:cNvSpPr/>
            <p:nvPr/>
          </p:nvSpPr>
          <p:spPr>
            <a:xfrm>
              <a:off x="538679" y="1170426"/>
              <a:ext cx="1442522" cy="40480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 y="21010"/>
                  </a:moveTo>
                  <a:cubicBezTo>
                    <a:pt x="480" y="18992"/>
                    <a:pt x="1248" y="17000"/>
                    <a:pt x="2400" y="15081"/>
                  </a:cubicBezTo>
                  <a:cubicBezTo>
                    <a:pt x="3600" y="13162"/>
                    <a:pt x="5232" y="11317"/>
                    <a:pt x="7152" y="9545"/>
                  </a:cubicBezTo>
                  <a:cubicBezTo>
                    <a:pt x="9072" y="7774"/>
                    <a:pt x="11280" y="6101"/>
                    <a:pt x="13680" y="4502"/>
                  </a:cubicBezTo>
                  <a:cubicBezTo>
                    <a:pt x="14880" y="3715"/>
                    <a:pt x="16176" y="2928"/>
                    <a:pt x="17472" y="2190"/>
                  </a:cubicBezTo>
                  <a:cubicBezTo>
                    <a:pt x="18144" y="1821"/>
                    <a:pt x="18816" y="1427"/>
                    <a:pt x="19488" y="1082"/>
                  </a:cubicBezTo>
                  <a:cubicBezTo>
                    <a:pt x="20208" y="713"/>
                    <a:pt x="20880" y="369"/>
                    <a:pt x="21600" y="25"/>
                  </a:cubicBezTo>
                  <a:cubicBezTo>
                    <a:pt x="21600" y="0"/>
                    <a:pt x="21600" y="0"/>
                    <a:pt x="21600" y="0"/>
                  </a:cubicBezTo>
                  <a:cubicBezTo>
                    <a:pt x="20832" y="344"/>
                    <a:pt x="20160" y="689"/>
                    <a:pt x="19440" y="1058"/>
                  </a:cubicBezTo>
                  <a:cubicBezTo>
                    <a:pt x="18768" y="1402"/>
                    <a:pt x="18096" y="1771"/>
                    <a:pt x="17424" y="2165"/>
                  </a:cubicBezTo>
                  <a:cubicBezTo>
                    <a:pt x="16080" y="2903"/>
                    <a:pt x="14784" y="3666"/>
                    <a:pt x="13584" y="4453"/>
                  </a:cubicBezTo>
                  <a:cubicBezTo>
                    <a:pt x="11136" y="6052"/>
                    <a:pt x="8880" y="7725"/>
                    <a:pt x="6960" y="9496"/>
                  </a:cubicBezTo>
                  <a:cubicBezTo>
                    <a:pt x="4992" y="11243"/>
                    <a:pt x="3360" y="13113"/>
                    <a:pt x="2160" y="15031"/>
                  </a:cubicBezTo>
                  <a:cubicBezTo>
                    <a:pt x="912" y="16975"/>
                    <a:pt x="144" y="18968"/>
                    <a:pt x="0" y="21010"/>
                  </a:cubicBezTo>
                  <a:cubicBezTo>
                    <a:pt x="0" y="21059"/>
                    <a:pt x="0" y="21083"/>
                    <a:pt x="0" y="21133"/>
                  </a:cubicBezTo>
                  <a:cubicBezTo>
                    <a:pt x="96" y="21280"/>
                    <a:pt x="192" y="21452"/>
                    <a:pt x="336" y="21600"/>
                  </a:cubicBezTo>
                  <a:cubicBezTo>
                    <a:pt x="336" y="21403"/>
                    <a:pt x="336" y="21206"/>
                    <a:pt x="336" y="2101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94" name="Freeform 20"/>
            <p:cNvSpPr/>
            <p:nvPr/>
          </p:nvSpPr>
          <p:spPr>
            <a:xfrm>
              <a:off x="640976" y="6301291"/>
              <a:ext cx="112658" cy="337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101"/>
                    <a:pt x="9874" y="14499"/>
                    <a:pt x="16046" y="21600"/>
                  </a:cubicBezTo>
                  <a:cubicBezTo>
                    <a:pt x="21600" y="21600"/>
                    <a:pt x="21600" y="21600"/>
                    <a:pt x="21600" y="21600"/>
                  </a:cubicBezTo>
                  <a:cubicBezTo>
                    <a:pt x="14194" y="14499"/>
                    <a:pt x="6789" y="7101"/>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95" name="Freeform 21"/>
            <p:cNvSpPr/>
            <p:nvPr/>
          </p:nvSpPr>
          <p:spPr>
            <a:xfrm>
              <a:off x="534794" y="5130865"/>
              <a:ext cx="25899" cy="221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00" y="19800"/>
                  </a:moveTo>
                  <a:cubicBezTo>
                    <a:pt x="18900" y="20700"/>
                    <a:pt x="21600" y="21150"/>
                    <a:pt x="21600" y="21600"/>
                  </a:cubicBezTo>
                  <a:cubicBezTo>
                    <a:pt x="21600" y="17100"/>
                    <a:pt x="21600" y="13050"/>
                    <a:pt x="21600" y="8550"/>
                  </a:cubicBezTo>
                  <a:cubicBezTo>
                    <a:pt x="13500" y="5850"/>
                    <a:pt x="8100" y="2700"/>
                    <a:pt x="2700" y="0"/>
                  </a:cubicBezTo>
                  <a:cubicBezTo>
                    <a:pt x="0" y="4050"/>
                    <a:pt x="0" y="7650"/>
                    <a:pt x="0" y="11700"/>
                  </a:cubicBezTo>
                  <a:cubicBezTo>
                    <a:pt x="5400" y="14400"/>
                    <a:pt x="13500" y="17100"/>
                    <a:pt x="18900" y="198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96" name="Freeform 22"/>
            <p:cNvSpPr/>
            <p:nvPr/>
          </p:nvSpPr>
          <p:spPr>
            <a:xfrm>
              <a:off x="590475" y="6016138"/>
              <a:ext cx="165748" cy="622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08" y="2880"/>
                  </a:moveTo>
                  <a:cubicBezTo>
                    <a:pt x="2077" y="1920"/>
                    <a:pt x="831" y="960"/>
                    <a:pt x="0" y="0"/>
                  </a:cubicBezTo>
                  <a:cubicBezTo>
                    <a:pt x="1246" y="2560"/>
                    <a:pt x="2908" y="5120"/>
                    <a:pt x="4985" y="7680"/>
                  </a:cubicBezTo>
                  <a:cubicBezTo>
                    <a:pt x="5400" y="8480"/>
                    <a:pt x="5815" y="9120"/>
                    <a:pt x="6646" y="9920"/>
                  </a:cubicBezTo>
                  <a:cubicBezTo>
                    <a:pt x="11215" y="13760"/>
                    <a:pt x="16200" y="17760"/>
                    <a:pt x="21185" y="21600"/>
                  </a:cubicBezTo>
                  <a:cubicBezTo>
                    <a:pt x="21600" y="21600"/>
                    <a:pt x="21600" y="21600"/>
                    <a:pt x="21600" y="21600"/>
                  </a:cubicBezTo>
                  <a:cubicBezTo>
                    <a:pt x="17031" y="17440"/>
                    <a:pt x="13292" y="13280"/>
                    <a:pt x="9969" y="8960"/>
                  </a:cubicBezTo>
                  <a:cubicBezTo>
                    <a:pt x="7477" y="6880"/>
                    <a:pt x="5400" y="4960"/>
                    <a:pt x="2908" y="288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grpSp>
      <p:grpSp>
        <p:nvGrpSpPr>
          <p:cNvPr id="110" name="Group 48"/>
          <p:cNvGrpSpPr/>
          <p:nvPr/>
        </p:nvGrpSpPr>
        <p:grpSpPr>
          <a:xfrm>
            <a:off x="20421" y="748"/>
            <a:ext cx="1952272" cy="6852506"/>
            <a:chOff x="0" y="0"/>
            <a:chExt cx="1952271" cy="6852504"/>
          </a:xfrm>
        </p:grpSpPr>
        <p:sp>
          <p:nvSpPr>
            <p:cNvPr id="98" name="Freeform 27"/>
            <p:cNvSpPr/>
            <p:nvPr/>
          </p:nvSpPr>
          <p:spPr>
            <a:xfrm>
              <a:off x="0" y="-1"/>
              <a:ext cx="409501" cy="44010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8" y="4930"/>
                  </a:moveTo>
                  <a:cubicBezTo>
                    <a:pt x="2307" y="6762"/>
                    <a:pt x="3565" y="8617"/>
                    <a:pt x="5452" y="10448"/>
                  </a:cubicBezTo>
                  <a:cubicBezTo>
                    <a:pt x="7130" y="12279"/>
                    <a:pt x="9227" y="14110"/>
                    <a:pt x="11953" y="15942"/>
                  </a:cubicBezTo>
                  <a:cubicBezTo>
                    <a:pt x="14470" y="17773"/>
                    <a:pt x="17616" y="19581"/>
                    <a:pt x="21181" y="21389"/>
                  </a:cubicBezTo>
                  <a:cubicBezTo>
                    <a:pt x="21390" y="21459"/>
                    <a:pt x="21600" y="21530"/>
                    <a:pt x="21600" y="21600"/>
                  </a:cubicBezTo>
                  <a:cubicBezTo>
                    <a:pt x="21390" y="21248"/>
                    <a:pt x="20971" y="20872"/>
                    <a:pt x="20761" y="20520"/>
                  </a:cubicBezTo>
                  <a:cubicBezTo>
                    <a:pt x="20761" y="20450"/>
                    <a:pt x="20761" y="20379"/>
                    <a:pt x="20761" y="20332"/>
                  </a:cubicBezTo>
                  <a:cubicBezTo>
                    <a:pt x="17825" y="18853"/>
                    <a:pt x="15309" y="17397"/>
                    <a:pt x="13212" y="15918"/>
                  </a:cubicBezTo>
                  <a:cubicBezTo>
                    <a:pt x="10485" y="14087"/>
                    <a:pt x="8179" y="12279"/>
                    <a:pt x="6291" y="10424"/>
                  </a:cubicBezTo>
                  <a:cubicBezTo>
                    <a:pt x="4404" y="8593"/>
                    <a:pt x="2936" y="6762"/>
                    <a:pt x="1887" y="4907"/>
                  </a:cubicBezTo>
                  <a:cubicBezTo>
                    <a:pt x="1468" y="3991"/>
                    <a:pt x="1049" y="3076"/>
                    <a:pt x="629" y="2160"/>
                  </a:cubicBezTo>
                  <a:cubicBezTo>
                    <a:pt x="419" y="1432"/>
                    <a:pt x="210" y="728"/>
                    <a:pt x="210" y="0"/>
                  </a:cubicBezTo>
                  <a:cubicBezTo>
                    <a:pt x="0" y="0"/>
                    <a:pt x="0" y="0"/>
                    <a:pt x="0" y="0"/>
                  </a:cubicBezTo>
                  <a:cubicBezTo>
                    <a:pt x="0" y="728"/>
                    <a:pt x="210" y="1432"/>
                    <a:pt x="210" y="2160"/>
                  </a:cubicBezTo>
                  <a:cubicBezTo>
                    <a:pt x="629" y="3076"/>
                    <a:pt x="839" y="3991"/>
                    <a:pt x="1468" y="49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99" name="Freeform 28"/>
            <p:cNvSpPr/>
            <p:nvPr/>
          </p:nvSpPr>
          <p:spPr>
            <a:xfrm>
              <a:off x="433309" y="4315724"/>
              <a:ext cx="350776" cy="15806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09" y="14989"/>
                  </a:moveTo>
                  <a:cubicBezTo>
                    <a:pt x="15709" y="17215"/>
                    <a:pt x="18409" y="19440"/>
                    <a:pt x="21600" y="21600"/>
                  </a:cubicBezTo>
                  <a:cubicBezTo>
                    <a:pt x="21600" y="21142"/>
                    <a:pt x="21600" y="20618"/>
                    <a:pt x="21600" y="20160"/>
                  </a:cubicBezTo>
                  <a:cubicBezTo>
                    <a:pt x="21600" y="20095"/>
                    <a:pt x="21600" y="19964"/>
                    <a:pt x="21600" y="19898"/>
                  </a:cubicBezTo>
                  <a:cubicBezTo>
                    <a:pt x="19391" y="18196"/>
                    <a:pt x="17182" y="16495"/>
                    <a:pt x="15218" y="14793"/>
                  </a:cubicBezTo>
                  <a:cubicBezTo>
                    <a:pt x="9327" y="9949"/>
                    <a:pt x="4173" y="4975"/>
                    <a:pt x="0" y="0"/>
                  </a:cubicBezTo>
                  <a:cubicBezTo>
                    <a:pt x="491" y="1375"/>
                    <a:pt x="982" y="2749"/>
                    <a:pt x="1718" y="4124"/>
                  </a:cubicBezTo>
                  <a:cubicBezTo>
                    <a:pt x="5155" y="7789"/>
                    <a:pt x="8836" y="11389"/>
                    <a:pt x="13009" y="1498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00" name="Freeform 29"/>
            <p:cNvSpPr/>
            <p:nvPr/>
          </p:nvSpPr>
          <p:spPr>
            <a:xfrm>
              <a:off x="811066" y="5861934"/>
              <a:ext cx="357124" cy="990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 y="1565"/>
                  </a:moveTo>
                  <a:cubicBezTo>
                    <a:pt x="960" y="1043"/>
                    <a:pt x="480" y="522"/>
                    <a:pt x="0" y="0"/>
                  </a:cubicBezTo>
                  <a:cubicBezTo>
                    <a:pt x="0" y="939"/>
                    <a:pt x="0" y="1983"/>
                    <a:pt x="240" y="3026"/>
                  </a:cubicBezTo>
                  <a:cubicBezTo>
                    <a:pt x="3360" y="6470"/>
                    <a:pt x="6480" y="9913"/>
                    <a:pt x="10080" y="13252"/>
                  </a:cubicBezTo>
                  <a:cubicBezTo>
                    <a:pt x="12960" y="16070"/>
                    <a:pt x="16080" y="18887"/>
                    <a:pt x="19200" y="21600"/>
                  </a:cubicBezTo>
                  <a:cubicBezTo>
                    <a:pt x="21600" y="21600"/>
                    <a:pt x="21600" y="21600"/>
                    <a:pt x="21600" y="21600"/>
                  </a:cubicBezTo>
                  <a:cubicBezTo>
                    <a:pt x="18240" y="18783"/>
                    <a:pt x="15120" y="15861"/>
                    <a:pt x="12000" y="12835"/>
                  </a:cubicBezTo>
                  <a:cubicBezTo>
                    <a:pt x="8160" y="9183"/>
                    <a:pt x="4800" y="5322"/>
                    <a:pt x="1440" y="1565"/>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01" name="Freeform 30"/>
            <p:cNvSpPr/>
            <p:nvPr/>
          </p:nvSpPr>
          <p:spPr>
            <a:xfrm>
              <a:off x="409500" y="4363625"/>
              <a:ext cx="457119" cy="2235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70" y="18917"/>
                  </a:moveTo>
                  <a:cubicBezTo>
                    <a:pt x="17468" y="17946"/>
                    <a:pt x="15965" y="16928"/>
                    <a:pt x="14650" y="15911"/>
                  </a:cubicBezTo>
                  <a:cubicBezTo>
                    <a:pt x="10706" y="12997"/>
                    <a:pt x="7701" y="9991"/>
                    <a:pt x="5447" y="6984"/>
                  </a:cubicBezTo>
                  <a:cubicBezTo>
                    <a:pt x="4132" y="5504"/>
                    <a:pt x="3193" y="3978"/>
                    <a:pt x="2442" y="2451"/>
                  </a:cubicBezTo>
                  <a:cubicBezTo>
                    <a:pt x="1690" y="1619"/>
                    <a:pt x="751" y="833"/>
                    <a:pt x="0" y="0"/>
                  </a:cubicBezTo>
                  <a:cubicBezTo>
                    <a:pt x="939" y="2359"/>
                    <a:pt x="2254" y="4718"/>
                    <a:pt x="3944" y="7030"/>
                  </a:cubicBezTo>
                  <a:cubicBezTo>
                    <a:pt x="6198" y="10083"/>
                    <a:pt x="9203" y="13090"/>
                    <a:pt x="12960" y="16050"/>
                  </a:cubicBezTo>
                  <a:cubicBezTo>
                    <a:pt x="14838" y="17484"/>
                    <a:pt x="16904" y="18964"/>
                    <a:pt x="19346" y="20397"/>
                  </a:cubicBezTo>
                  <a:cubicBezTo>
                    <a:pt x="20097" y="20767"/>
                    <a:pt x="20849" y="21184"/>
                    <a:pt x="21600" y="21600"/>
                  </a:cubicBezTo>
                  <a:cubicBezTo>
                    <a:pt x="21412" y="21461"/>
                    <a:pt x="21224" y="21322"/>
                    <a:pt x="21037" y="21184"/>
                  </a:cubicBezTo>
                  <a:cubicBezTo>
                    <a:pt x="20285" y="20444"/>
                    <a:pt x="19534" y="19657"/>
                    <a:pt x="18970" y="18917"/>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02" name="Freeform 31"/>
            <p:cNvSpPr/>
            <p:nvPr/>
          </p:nvSpPr>
          <p:spPr>
            <a:xfrm>
              <a:off x="368068" y="1288451"/>
              <a:ext cx="141428" cy="3027274"/>
            </a:xfrm>
            <a:custGeom>
              <a:avLst/>
              <a:gdLst/>
              <a:ahLst/>
              <a:cxnLst>
                <a:cxn ang="0">
                  <a:pos x="wd2" y="hd2"/>
                </a:cxn>
                <a:cxn ang="5400000">
                  <a:pos x="wd2" y="hd2"/>
                </a:cxn>
                <a:cxn ang="10800000">
                  <a:pos x="wd2" y="hd2"/>
                </a:cxn>
                <a:cxn ang="16200000">
                  <a:pos x="wd2" y="hd2"/>
                </a:cxn>
              </a:cxnLst>
              <a:rect l="0" t="0" r="r" b="b"/>
              <a:pathLst>
                <a:path w="21150" h="21600" fill="norm" stroke="1" extrusionOk="0">
                  <a:moveTo>
                    <a:pt x="9750" y="21600"/>
                  </a:moveTo>
                  <a:cubicBezTo>
                    <a:pt x="8550" y="21191"/>
                    <a:pt x="7950" y="20781"/>
                    <a:pt x="7350" y="20372"/>
                  </a:cubicBezTo>
                  <a:cubicBezTo>
                    <a:pt x="4350" y="18085"/>
                    <a:pt x="2550" y="15833"/>
                    <a:pt x="2550" y="13581"/>
                  </a:cubicBezTo>
                  <a:cubicBezTo>
                    <a:pt x="2550" y="11295"/>
                    <a:pt x="4350" y="9043"/>
                    <a:pt x="7350" y="6756"/>
                  </a:cubicBezTo>
                  <a:cubicBezTo>
                    <a:pt x="8550" y="5630"/>
                    <a:pt x="10350" y="4504"/>
                    <a:pt x="12750" y="3378"/>
                  </a:cubicBezTo>
                  <a:cubicBezTo>
                    <a:pt x="15150" y="2252"/>
                    <a:pt x="17550" y="1126"/>
                    <a:pt x="21150" y="0"/>
                  </a:cubicBezTo>
                  <a:cubicBezTo>
                    <a:pt x="20550" y="0"/>
                    <a:pt x="20550" y="0"/>
                    <a:pt x="20550" y="0"/>
                  </a:cubicBezTo>
                  <a:cubicBezTo>
                    <a:pt x="16950" y="1126"/>
                    <a:pt x="13950" y="2252"/>
                    <a:pt x="11550" y="3378"/>
                  </a:cubicBezTo>
                  <a:cubicBezTo>
                    <a:pt x="9150" y="4504"/>
                    <a:pt x="7350" y="5630"/>
                    <a:pt x="5550" y="6756"/>
                  </a:cubicBezTo>
                  <a:cubicBezTo>
                    <a:pt x="1950" y="9009"/>
                    <a:pt x="150" y="11295"/>
                    <a:pt x="150" y="13581"/>
                  </a:cubicBezTo>
                  <a:cubicBezTo>
                    <a:pt x="-450" y="15731"/>
                    <a:pt x="750" y="17915"/>
                    <a:pt x="3750" y="20099"/>
                  </a:cubicBezTo>
                  <a:cubicBezTo>
                    <a:pt x="5550" y="20576"/>
                    <a:pt x="7350" y="21088"/>
                    <a:pt x="9150" y="21566"/>
                  </a:cubicBezTo>
                  <a:cubicBezTo>
                    <a:pt x="9150" y="21566"/>
                    <a:pt x="9750" y="21600"/>
                    <a:pt x="9750"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03" name="Freeform 32"/>
            <p:cNvSpPr/>
            <p:nvPr/>
          </p:nvSpPr>
          <p:spPr>
            <a:xfrm>
              <a:off x="898362" y="6570852"/>
              <a:ext cx="111106" cy="28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71" y="21600"/>
                  </a:moveTo>
                  <a:cubicBezTo>
                    <a:pt x="21600" y="21600"/>
                    <a:pt x="21600" y="21600"/>
                    <a:pt x="21600" y="21600"/>
                  </a:cubicBezTo>
                  <a:cubicBezTo>
                    <a:pt x="13886" y="14644"/>
                    <a:pt x="6943" y="7322"/>
                    <a:pt x="0" y="0"/>
                  </a:cubicBezTo>
                  <a:cubicBezTo>
                    <a:pt x="4629" y="7322"/>
                    <a:pt x="10029" y="14644"/>
                    <a:pt x="16971"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04" name="Freeform 33"/>
            <p:cNvSpPr/>
            <p:nvPr/>
          </p:nvSpPr>
          <p:spPr>
            <a:xfrm>
              <a:off x="393628" y="4106881"/>
              <a:ext cx="68252" cy="511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82" y="10901"/>
                  </a:moveTo>
                  <a:cubicBezTo>
                    <a:pt x="10165" y="14535"/>
                    <a:pt x="16518" y="17966"/>
                    <a:pt x="21600" y="21600"/>
                  </a:cubicBezTo>
                  <a:cubicBezTo>
                    <a:pt x="17788" y="17361"/>
                    <a:pt x="15247" y="13121"/>
                    <a:pt x="12706" y="8882"/>
                  </a:cubicBezTo>
                  <a:cubicBezTo>
                    <a:pt x="12706" y="8882"/>
                    <a:pt x="11435" y="8680"/>
                    <a:pt x="11435" y="8680"/>
                  </a:cubicBezTo>
                  <a:cubicBezTo>
                    <a:pt x="7624" y="5854"/>
                    <a:pt x="3812" y="2826"/>
                    <a:pt x="0" y="0"/>
                  </a:cubicBezTo>
                  <a:cubicBezTo>
                    <a:pt x="0" y="404"/>
                    <a:pt x="0" y="1009"/>
                    <a:pt x="0" y="1615"/>
                  </a:cubicBezTo>
                  <a:cubicBezTo>
                    <a:pt x="1271" y="4643"/>
                    <a:pt x="3812" y="7873"/>
                    <a:pt x="5082" y="10901"/>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05" name="Freeform 34"/>
            <p:cNvSpPr/>
            <p:nvPr/>
          </p:nvSpPr>
          <p:spPr>
            <a:xfrm>
              <a:off x="784083" y="3145052"/>
              <a:ext cx="1168189" cy="2716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8" y="21030"/>
                  </a:moveTo>
                  <a:cubicBezTo>
                    <a:pt x="661" y="19052"/>
                    <a:pt x="1396" y="17037"/>
                    <a:pt x="2571" y="15097"/>
                  </a:cubicBezTo>
                  <a:cubicBezTo>
                    <a:pt x="3747" y="13196"/>
                    <a:pt x="5363" y="11332"/>
                    <a:pt x="7273" y="9583"/>
                  </a:cubicBezTo>
                  <a:cubicBezTo>
                    <a:pt x="9110" y="7796"/>
                    <a:pt x="11314" y="6123"/>
                    <a:pt x="13739" y="4525"/>
                  </a:cubicBezTo>
                  <a:cubicBezTo>
                    <a:pt x="14914" y="3727"/>
                    <a:pt x="16163" y="2928"/>
                    <a:pt x="17486" y="2206"/>
                  </a:cubicBezTo>
                  <a:cubicBezTo>
                    <a:pt x="18147" y="1825"/>
                    <a:pt x="18808" y="1445"/>
                    <a:pt x="19469" y="1065"/>
                  </a:cubicBezTo>
                  <a:cubicBezTo>
                    <a:pt x="20131" y="723"/>
                    <a:pt x="20865" y="342"/>
                    <a:pt x="21600" y="0"/>
                  </a:cubicBezTo>
                  <a:cubicBezTo>
                    <a:pt x="21527" y="0"/>
                    <a:pt x="21527" y="0"/>
                    <a:pt x="21527" y="0"/>
                  </a:cubicBezTo>
                  <a:cubicBezTo>
                    <a:pt x="20792" y="342"/>
                    <a:pt x="20057" y="685"/>
                    <a:pt x="19396" y="1027"/>
                  </a:cubicBezTo>
                  <a:cubicBezTo>
                    <a:pt x="18735" y="1407"/>
                    <a:pt x="18073" y="1787"/>
                    <a:pt x="17412" y="2130"/>
                  </a:cubicBezTo>
                  <a:cubicBezTo>
                    <a:pt x="16016" y="2890"/>
                    <a:pt x="14767" y="3651"/>
                    <a:pt x="13592" y="4449"/>
                  </a:cubicBezTo>
                  <a:cubicBezTo>
                    <a:pt x="11094" y="6046"/>
                    <a:pt x="8890" y="7720"/>
                    <a:pt x="6980" y="9469"/>
                  </a:cubicBezTo>
                  <a:cubicBezTo>
                    <a:pt x="4996" y="11256"/>
                    <a:pt x="3380" y="13120"/>
                    <a:pt x="2204" y="15059"/>
                  </a:cubicBezTo>
                  <a:cubicBezTo>
                    <a:pt x="955" y="16923"/>
                    <a:pt x="220" y="18900"/>
                    <a:pt x="0" y="20877"/>
                  </a:cubicBezTo>
                  <a:cubicBezTo>
                    <a:pt x="220" y="21106"/>
                    <a:pt x="367" y="21334"/>
                    <a:pt x="514" y="21600"/>
                  </a:cubicBezTo>
                  <a:cubicBezTo>
                    <a:pt x="514" y="21410"/>
                    <a:pt x="514" y="21220"/>
                    <a:pt x="588" y="210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06" name="Freeform 35"/>
            <p:cNvSpPr/>
            <p:nvPr/>
          </p:nvSpPr>
          <p:spPr>
            <a:xfrm>
              <a:off x="866618" y="6599591"/>
              <a:ext cx="99996" cy="2529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336"/>
                    <a:pt x="10368" y="14672"/>
                    <a:pt x="16416" y="21600"/>
                  </a:cubicBezTo>
                  <a:cubicBezTo>
                    <a:pt x="21600" y="21600"/>
                    <a:pt x="21600" y="21600"/>
                    <a:pt x="21600" y="21600"/>
                  </a:cubicBezTo>
                  <a:cubicBezTo>
                    <a:pt x="13824" y="14672"/>
                    <a:pt x="6912" y="7336"/>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07" name="Freeform 36"/>
            <p:cNvSpPr/>
            <p:nvPr/>
          </p:nvSpPr>
          <p:spPr>
            <a:xfrm>
              <a:off x="784083" y="5896421"/>
              <a:ext cx="114280" cy="674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4596"/>
                    <a:pt x="1490" y="9191"/>
                    <a:pt x="5214" y="13634"/>
                  </a:cubicBezTo>
                  <a:cubicBezTo>
                    <a:pt x="8193" y="15013"/>
                    <a:pt x="10428" y="16545"/>
                    <a:pt x="13407" y="17923"/>
                  </a:cubicBezTo>
                  <a:cubicBezTo>
                    <a:pt x="16386" y="19149"/>
                    <a:pt x="18621" y="20374"/>
                    <a:pt x="21600" y="21600"/>
                  </a:cubicBezTo>
                  <a:cubicBezTo>
                    <a:pt x="20855" y="21294"/>
                    <a:pt x="20855" y="20987"/>
                    <a:pt x="20110" y="20681"/>
                  </a:cubicBezTo>
                  <a:cubicBezTo>
                    <a:pt x="11917" y="15013"/>
                    <a:pt x="7448" y="9191"/>
                    <a:pt x="5959" y="3370"/>
                  </a:cubicBezTo>
                  <a:cubicBezTo>
                    <a:pt x="5214" y="2757"/>
                    <a:pt x="3724" y="2298"/>
                    <a:pt x="2979" y="1685"/>
                  </a:cubicBezTo>
                  <a:cubicBezTo>
                    <a:pt x="1490" y="1072"/>
                    <a:pt x="745" y="460"/>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08" name="Freeform 37"/>
            <p:cNvSpPr/>
            <p:nvPr/>
          </p:nvSpPr>
          <p:spPr>
            <a:xfrm>
              <a:off x="784083" y="5771881"/>
              <a:ext cx="31745" cy="2280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700"/>
                  </a:moveTo>
                  <a:cubicBezTo>
                    <a:pt x="2700" y="13050"/>
                    <a:pt x="5400" y="14850"/>
                    <a:pt x="10800" y="16650"/>
                  </a:cubicBezTo>
                  <a:cubicBezTo>
                    <a:pt x="13500" y="18450"/>
                    <a:pt x="18900" y="19800"/>
                    <a:pt x="21600" y="21600"/>
                  </a:cubicBezTo>
                  <a:cubicBezTo>
                    <a:pt x="18900" y="17100"/>
                    <a:pt x="18900" y="12600"/>
                    <a:pt x="18900" y="8550"/>
                  </a:cubicBezTo>
                  <a:cubicBezTo>
                    <a:pt x="13500" y="5400"/>
                    <a:pt x="8100" y="2700"/>
                    <a:pt x="0" y="0"/>
                  </a:cubicBezTo>
                  <a:cubicBezTo>
                    <a:pt x="0" y="450"/>
                    <a:pt x="0" y="1350"/>
                    <a:pt x="0" y="1800"/>
                  </a:cubicBezTo>
                  <a:cubicBezTo>
                    <a:pt x="0" y="4950"/>
                    <a:pt x="0" y="8550"/>
                    <a:pt x="0" y="117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09" name="Freeform 38"/>
            <p:cNvSpPr/>
            <p:nvPr/>
          </p:nvSpPr>
          <p:spPr>
            <a:xfrm>
              <a:off x="811066" y="6321773"/>
              <a:ext cx="174594" cy="5307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5449"/>
                  </a:moveTo>
                  <a:cubicBezTo>
                    <a:pt x="3436" y="3697"/>
                    <a:pt x="1964" y="1751"/>
                    <a:pt x="0" y="0"/>
                  </a:cubicBezTo>
                  <a:cubicBezTo>
                    <a:pt x="1473" y="3114"/>
                    <a:pt x="3436" y="6422"/>
                    <a:pt x="5400" y="9535"/>
                  </a:cubicBezTo>
                  <a:cubicBezTo>
                    <a:pt x="5891" y="10119"/>
                    <a:pt x="6382" y="10703"/>
                    <a:pt x="6873" y="11286"/>
                  </a:cubicBezTo>
                  <a:cubicBezTo>
                    <a:pt x="10800" y="14789"/>
                    <a:pt x="14727" y="18292"/>
                    <a:pt x="19145" y="21600"/>
                  </a:cubicBezTo>
                  <a:cubicBezTo>
                    <a:pt x="21600" y="21600"/>
                    <a:pt x="21600" y="21600"/>
                    <a:pt x="21600" y="21600"/>
                  </a:cubicBezTo>
                  <a:cubicBezTo>
                    <a:pt x="17182" y="17903"/>
                    <a:pt x="13745" y="14011"/>
                    <a:pt x="10800" y="10119"/>
                  </a:cubicBezTo>
                  <a:cubicBezTo>
                    <a:pt x="8836" y="8562"/>
                    <a:pt x="7364" y="7005"/>
                    <a:pt x="5400" y="544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grpSp>
      <p:sp>
        <p:nvSpPr>
          <p:cNvPr id="111" name="Rectangle 61"/>
          <p:cNvSpPr/>
          <p:nvPr/>
        </p:nvSpPr>
        <p:spPr>
          <a:xfrm>
            <a:off x="-1" y="0"/>
            <a:ext cx="182882" cy="6858000"/>
          </a:xfrm>
          <a:prstGeom prst="rect">
            <a:avLst/>
          </a:prstGeom>
          <a:solidFill>
            <a:srgbClr val="2E5369"/>
          </a:solidFill>
          <a:ln w="12700">
            <a:miter lim="400000"/>
          </a:ln>
        </p:spPr>
        <p:txBody>
          <a:bodyPr lIns="45719" rIns="45719"/>
          <a:lstStyle/>
          <a:p>
            <a:pPr/>
          </a:p>
        </p:txBody>
      </p:sp>
      <p:sp>
        <p:nvSpPr>
          <p:cNvPr id="112" name="Title Text"/>
          <p:cNvSpPr txBox="1"/>
          <p:nvPr>
            <p:ph type="title"/>
          </p:nvPr>
        </p:nvSpPr>
        <p:spPr>
          <a:xfrm>
            <a:off x="1942414" y="2074561"/>
            <a:ext cx="6591987" cy="1468801"/>
          </a:xfrm>
          <a:prstGeom prst="rect">
            <a:avLst/>
          </a:prstGeom>
        </p:spPr>
        <p:txBody>
          <a:bodyPr anchor="b"/>
          <a:lstStyle>
            <a:lvl1pPr>
              <a:defRPr sz="4000"/>
            </a:lvl1pPr>
          </a:lstStyle>
          <a:p>
            <a:pPr/>
            <a:r>
              <a:t>Title Text</a:t>
            </a:r>
          </a:p>
        </p:txBody>
      </p:sp>
      <p:sp>
        <p:nvSpPr>
          <p:cNvPr id="113" name="Body Level One…"/>
          <p:cNvSpPr txBox="1"/>
          <p:nvPr>
            <p:ph type="body" sz="quarter" idx="1"/>
          </p:nvPr>
        </p:nvSpPr>
        <p:spPr>
          <a:xfrm>
            <a:off x="1942414" y="3581400"/>
            <a:ext cx="6591987" cy="860401"/>
          </a:xfrm>
          <a:prstGeom prst="rect">
            <a:avLst/>
          </a:prstGeom>
        </p:spPr>
        <p:txBody>
          <a:bodyPr/>
          <a:lstStyle>
            <a:lvl1pPr marL="0" indent="0">
              <a:buClrTx/>
              <a:buSzTx/>
              <a:buNone/>
              <a:defRPr sz="2000">
                <a:solidFill>
                  <a:srgbClr val="595959"/>
                </a:solidFill>
              </a:defRPr>
            </a:lvl1pPr>
            <a:lvl2pPr marL="0" indent="457200">
              <a:buClrTx/>
              <a:buSzTx/>
              <a:buNone/>
              <a:defRPr sz="2000">
                <a:solidFill>
                  <a:srgbClr val="595959"/>
                </a:solidFill>
              </a:defRPr>
            </a:lvl2pPr>
            <a:lvl3pPr marL="0" indent="914400">
              <a:buClrTx/>
              <a:buSzTx/>
              <a:buNone/>
              <a:defRPr sz="2000">
                <a:solidFill>
                  <a:srgbClr val="595959"/>
                </a:solidFill>
              </a:defRPr>
            </a:lvl3pPr>
            <a:lvl4pPr marL="0" indent="1371600">
              <a:buClrTx/>
              <a:buSzTx/>
              <a:buNone/>
              <a:defRPr sz="2000">
                <a:solidFill>
                  <a:srgbClr val="595959"/>
                </a:solidFill>
              </a:defRPr>
            </a:lvl4pPr>
            <a:lvl5pPr marL="0" indent="1828800">
              <a:buClrTx/>
              <a:buSzTx/>
              <a:buNone/>
              <a:defRPr sz="2000">
                <a:solidFill>
                  <a:srgbClr val="595959"/>
                </a:solidFill>
              </a:defRPr>
            </a:lvl5pPr>
          </a:lstStyle>
          <a:p>
            <a:pPr/>
            <a:r>
              <a:t>Body Level One</a:t>
            </a:r>
          </a:p>
          <a:p>
            <a:pPr lvl="1"/>
            <a:r>
              <a:t>Body Level Two</a:t>
            </a:r>
          </a:p>
          <a:p>
            <a:pPr lvl="2"/>
            <a:r>
              <a:t>Body Level Three</a:t>
            </a:r>
          </a:p>
          <a:p>
            <a:pPr lvl="3"/>
            <a:r>
              <a:t>Body Level Four</a:t>
            </a:r>
          </a:p>
          <a:p>
            <a:pPr lvl="4"/>
            <a:r>
              <a:t>Body Level Five</a:t>
            </a:r>
          </a:p>
        </p:txBody>
      </p:sp>
      <p:sp>
        <p:nvSpPr>
          <p:cNvPr id="114" name="Freeform 11"/>
          <p:cNvSpPr/>
          <p:nvPr/>
        </p:nvSpPr>
        <p:spPr>
          <a:xfrm flipV="1">
            <a:off x="57" y="3166527"/>
            <a:ext cx="1365443" cy="508006"/>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21451" y="10139"/>
                </a:moveTo>
                <a:lnTo>
                  <a:pt x="17835" y="406"/>
                </a:lnTo>
                <a:cubicBezTo>
                  <a:pt x="17811" y="339"/>
                  <a:pt x="17781" y="270"/>
                  <a:pt x="17756" y="203"/>
                </a:cubicBezTo>
                <a:cubicBezTo>
                  <a:pt x="17683" y="0"/>
                  <a:pt x="17607" y="0"/>
                  <a:pt x="17531" y="0"/>
                </a:cubicBezTo>
                <a:lnTo>
                  <a:pt x="16099" y="0"/>
                </a:lnTo>
                <a:lnTo>
                  <a:pt x="0" y="134"/>
                </a:lnTo>
                <a:lnTo>
                  <a:pt x="0" y="21600"/>
                </a:lnTo>
                <a:lnTo>
                  <a:pt x="16099" y="21496"/>
                </a:lnTo>
                <a:lnTo>
                  <a:pt x="17531" y="21496"/>
                </a:lnTo>
                <a:cubicBezTo>
                  <a:pt x="17607" y="21496"/>
                  <a:pt x="17683" y="21295"/>
                  <a:pt x="17756" y="21295"/>
                </a:cubicBezTo>
                <a:cubicBezTo>
                  <a:pt x="17756" y="21090"/>
                  <a:pt x="17835" y="21090"/>
                  <a:pt x="17835" y="21090"/>
                </a:cubicBezTo>
                <a:lnTo>
                  <a:pt x="21451" y="11357"/>
                </a:lnTo>
                <a:cubicBezTo>
                  <a:pt x="21600" y="10951"/>
                  <a:pt x="21600" y="10547"/>
                  <a:pt x="21451" y="10139"/>
                </a:cubicBezTo>
                <a:close/>
              </a:path>
            </a:pathLst>
          </a:custGeom>
          <a:solidFill>
            <a:schemeClr val="accent1"/>
          </a:solidFill>
          <a:ln w="12700">
            <a:miter lim="400000"/>
          </a:ln>
        </p:spPr>
        <p:txBody>
          <a:bodyPr lIns="45719" rIns="45719"/>
          <a:lstStyle/>
          <a:p>
            <a:pPr/>
          </a:p>
        </p:txBody>
      </p:sp>
      <p:sp>
        <p:nvSpPr>
          <p:cNvPr id="115" name="Slide Number"/>
          <p:cNvSpPr txBox="1"/>
          <p:nvPr>
            <p:ph type="sldNum" sz="quarter" idx="2"/>
          </p:nvPr>
        </p:nvSpPr>
        <p:spPr>
          <a:xfrm>
            <a:off x="710532" y="3228582"/>
            <a:ext cx="385674" cy="396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122" name="Title Text"/>
          <p:cNvSpPr txBox="1"/>
          <p:nvPr>
            <p:ph type="title"/>
          </p:nvPr>
        </p:nvSpPr>
        <p:spPr>
          <a:xfrm>
            <a:off x="1945200" y="624110"/>
            <a:ext cx="6589201" cy="1280891"/>
          </a:xfrm>
          <a:prstGeom prst="rect">
            <a:avLst/>
          </a:prstGeom>
        </p:spPr>
        <p:txBody>
          <a:bodyPr/>
          <a:lstStyle/>
          <a:p>
            <a:pPr/>
            <a:r>
              <a:t>Title Text</a:t>
            </a:r>
          </a:p>
        </p:txBody>
      </p:sp>
      <p:sp>
        <p:nvSpPr>
          <p:cNvPr id="123" name="Body Level One…"/>
          <p:cNvSpPr txBox="1"/>
          <p:nvPr>
            <p:ph type="body" sz="quarter" idx="1"/>
          </p:nvPr>
        </p:nvSpPr>
        <p:spPr>
          <a:xfrm>
            <a:off x="1942415" y="2136706"/>
            <a:ext cx="3197532" cy="376739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131" name="Title Text"/>
          <p:cNvSpPr txBox="1"/>
          <p:nvPr>
            <p:ph type="title"/>
          </p:nvPr>
        </p:nvSpPr>
        <p:spPr>
          <a:xfrm>
            <a:off x="1945200" y="624110"/>
            <a:ext cx="6589201" cy="1280891"/>
          </a:xfrm>
          <a:prstGeom prst="rect">
            <a:avLst/>
          </a:prstGeom>
        </p:spPr>
        <p:txBody>
          <a:bodyPr/>
          <a:lstStyle/>
          <a:p>
            <a:pPr/>
            <a:r>
              <a:t>Title Text</a:t>
            </a:r>
          </a:p>
        </p:txBody>
      </p:sp>
      <p:sp>
        <p:nvSpPr>
          <p:cNvPr id="132" name="Body Level One…"/>
          <p:cNvSpPr txBox="1"/>
          <p:nvPr>
            <p:ph type="body" sz="quarter" idx="1"/>
          </p:nvPr>
        </p:nvSpPr>
        <p:spPr>
          <a:xfrm>
            <a:off x="2265352" y="2226625"/>
            <a:ext cx="2874597" cy="576263"/>
          </a:xfrm>
          <a:prstGeom prst="rect">
            <a:avLst/>
          </a:prstGeom>
        </p:spPr>
        <p:txBody>
          <a:bodyPr anchor="b"/>
          <a:lstStyle>
            <a:lvl1pPr marL="0" indent="0">
              <a:buClrTx/>
              <a:buSzTx/>
              <a:buNone/>
              <a:defRPr sz="2400"/>
            </a:lvl1pPr>
            <a:lvl2pPr marL="0" indent="457200">
              <a:buClrTx/>
              <a:buSzTx/>
              <a:buNone/>
              <a:defRPr sz="2400"/>
            </a:lvl2pPr>
            <a:lvl3pPr marL="0" indent="914400">
              <a:buClrTx/>
              <a:buSzTx/>
              <a:buNone/>
              <a:defRPr sz="2400"/>
            </a:lvl3pPr>
            <a:lvl4pPr marL="0" indent="1371600">
              <a:buClrTx/>
              <a:buSzTx/>
              <a:buNone/>
              <a:defRPr sz="2400"/>
            </a:lvl4pPr>
            <a:lvl5pPr marL="0" indent="1828800">
              <a:buClrTx/>
              <a:buSzTx/>
              <a:buNone/>
              <a:defRPr sz="2400"/>
            </a:lvl5pPr>
          </a:lstStyle>
          <a:p>
            <a:pPr/>
            <a:r>
              <a:t>Body Level One</a:t>
            </a:r>
          </a:p>
          <a:p>
            <a:pPr lvl="1"/>
            <a:r>
              <a:t>Body Level Two</a:t>
            </a:r>
          </a:p>
          <a:p>
            <a:pPr lvl="2"/>
            <a:r>
              <a:t>Body Level Three</a:t>
            </a:r>
          </a:p>
          <a:p>
            <a:pPr lvl="3"/>
            <a:r>
              <a:t>Body Level Four</a:t>
            </a:r>
          </a:p>
          <a:p>
            <a:pPr lvl="4"/>
            <a:r>
              <a:t>Body Level Five</a:t>
            </a:r>
          </a:p>
        </p:txBody>
      </p:sp>
      <p:sp>
        <p:nvSpPr>
          <p:cNvPr id="133" name="Text Placeholder 4"/>
          <p:cNvSpPr/>
          <p:nvPr>
            <p:ph type="body" sz="quarter" idx="21"/>
          </p:nvPr>
        </p:nvSpPr>
        <p:spPr>
          <a:xfrm>
            <a:off x="5656153" y="2223398"/>
            <a:ext cx="2873240" cy="576263"/>
          </a:xfrm>
          <a:prstGeom prst="rect">
            <a:avLst/>
          </a:prstGeom>
        </p:spPr>
        <p:txBody>
          <a:bodyPr anchor="b"/>
          <a:lstStyle/>
          <a:p>
            <a:pPr marL="0" indent="0">
              <a:buClrTx/>
              <a:buSzTx/>
              <a:buNone/>
              <a:defRPr sz="2400"/>
            </a:pPr>
          </a:p>
        </p:txBody>
      </p:sp>
      <p:sp>
        <p:nvSpPr>
          <p:cNvPr id="1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141" name="Title Text"/>
          <p:cNvSpPr txBox="1"/>
          <p:nvPr>
            <p:ph type="title"/>
          </p:nvPr>
        </p:nvSpPr>
        <p:spPr>
          <a:xfrm>
            <a:off x="1945200" y="624110"/>
            <a:ext cx="6589201" cy="1280891"/>
          </a:xfrm>
          <a:prstGeom prst="rect">
            <a:avLst/>
          </a:prstGeom>
        </p:spPr>
        <p:txBody>
          <a:bodyPr/>
          <a:lstStyle/>
          <a:p>
            <a:pPr/>
            <a:r>
              <a:t>Title Text</a:t>
            </a:r>
          </a:p>
        </p:txBody>
      </p:sp>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156" name="Title Text"/>
          <p:cNvSpPr txBox="1"/>
          <p:nvPr>
            <p:ph type="title"/>
          </p:nvPr>
        </p:nvSpPr>
        <p:spPr>
          <a:xfrm>
            <a:off x="1942414" y="446087"/>
            <a:ext cx="2629586" cy="976313"/>
          </a:xfrm>
          <a:prstGeom prst="rect">
            <a:avLst/>
          </a:prstGeom>
        </p:spPr>
        <p:txBody>
          <a:bodyPr anchor="b"/>
          <a:lstStyle>
            <a:lvl1pPr>
              <a:defRPr sz="2000"/>
            </a:lvl1pPr>
          </a:lstStyle>
          <a:p>
            <a:pPr/>
            <a:r>
              <a:t>Title Text</a:t>
            </a:r>
          </a:p>
        </p:txBody>
      </p:sp>
      <p:sp>
        <p:nvSpPr>
          <p:cNvPr id="157" name="Body Level One…"/>
          <p:cNvSpPr txBox="1"/>
          <p:nvPr>
            <p:ph type="body" sz="half" idx="1"/>
          </p:nvPr>
        </p:nvSpPr>
        <p:spPr>
          <a:xfrm>
            <a:off x="4743494" y="446089"/>
            <a:ext cx="3790906" cy="5414963"/>
          </a:xfrm>
          <a:prstGeom prst="rect">
            <a:avLst/>
          </a:prstGeom>
        </p:spPr>
        <p:txBody>
          <a:bodyPr anchor="ctr"/>
          <a:lstStyle/>
          <a:p>
            <a:pPr/>
            <a:r>
              <a:t>Body Level One</a:t>
            </a:r>
          </a:p>
          <a:p>
            <a:pPr lvl="1"/>
            <a:r>
              <a:t>Body Level Two</a:t>
            </a:r>
          </a:p>
          <a:p>
            <a:pPr lvl="2"/>
            <a:r>
              <a:t>Body Level Three</a:t>
            </a:r>
          </a:p>
          <a:p>
            <a:pPr lvl="3"/>
            <a:r>
              <a:t>Body Level Four</a:t>
            </a:r>
          </a:p>
          <a:p>
            <a:pPr lvl="4"/>
            <a:r>
              <a:t>Body Level Five</a:t>
            </a:r>
          </a:p>
        </p:txBody>
      </p:sp>
      <p:sp>
        <p:nvSpPr>
          <p:cNvPr id="158" name="Text Placeholder 3"/>
          <p:cNvSpPr/>
          <p:nvPr>
            <p:ph type="body" sz="quarter" idx="21"/>
          </p:nvPr>
        </p:nvSpPr>
        <p:spPr>
          <a:xfrm>
            <a:off x="1942414" y="1598612"/>
            <a:ext cx="2629586" cy="4262437"/>
          </a:xfrm>
          <a:prstGeom prst="rect">
            <a:avLst/>
          </a:prstGeom>
        </p:spPr>
        <p:txBody>
          <a:bodyPr/>
          <a:lstStyle/>
          <a:p>
            <a:pPr marL="0" indent="0">
              <a:buClrTx/>
              <a:buSzTx/>
              <a:buNone/>
              <a:defRPr sz="1400"/>
            </a:pPr>
          </a:p>
        </p:txBody>
      </p:sp>
      <p:sp>
        <p:nvSpPr>
          <p:cNvPr id="1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icture with Caption">
    <p:spTree>
      <p:nvGrpSpPr>
        <p:cNvPr id="1" name=""/>
        <p:cNvGrpSpPr/>
        <p:nvPr/>
      </p:nvGrpSpPr>
      <p:grpSpPr>
        <a:xfrm>
          <a:off x="0" y="0"/>
          <a:ext cx="0" cy="0"/>
          <a:chOff x="0" y="0"/>
          <a:chExt cx="0" cy="0"/>
        </a:xfrm>
      </p:grpSpPr>
      <p:grpSp>
        <p:nvGrpSpPr>
          <p:cNvPr id="178" name="Group 35"/>
          <p:cNvGrpSpPr/>
          <p:nvPr/>
        </p:nvGrpSpPr>
        <p:grpSpPr>
          <a:xfrm>
            <a:off x="1" y="228600"/>
            <a:ext cx="1981201" cy="6638629"/>
            <a:chOff x="0" y="0"/>
            <a:chExt cx="1981200" cy="6638628"/>
          </a:xfrm>
        </p:grpSpPr>
        <p:sp>
          <p:nvSpPr>
            <p:cNvPr id="166" name="Freeform 11"/>
            <p:cNvSpPr/>
            <p:nvPr/>
          </p:nvSpPr>
          <p:spPr>
            <a:xfrm>
              <a:off x="0" y="2346443"/>
              <a:ext cx="69925" cy="6262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636" y="18582"/>
                    <a:pt x="18655" y="15724"/>
                    <a:pt x="16691" y="12706"/>
                  </a:cubicBezTo>
                  <a:cubicBezTo>
                    <a:pt x="10800" y="8576"/>
                    <a:pt x="5891" y="4288"/>
                    <a:pt x="0" y="0"/>
                  </a:cubicBezTo>
                  <a:cubicBezTo>
                    <a:pt x="0" y="5559"/>
                    <a:pt x="0" y="5559"/>
                    <a:pt x="0" y="5559"/>
                  </a:cubicBezTo>
                  <a:cubicBezTo>
                    <a:pt x="5891" y="10165"/>
                    <a:pt x="12764" y="14929"/>
                    <a:pt x="19636" y="19694"/>
                  </a:cubicBezTo>
                  <a:cubicBezTo>
                    <a:pt x="19636" y="20329"/>
                    <a:pt x="20618" y="20965"/>
                    <a:pt x="21600"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67" name="Freeform 12"/>
            <p:cNvSpPr/>
            <p:nvPr/>
          </p:nvSpPr>
          <p:spPr>
            <a:xfrm>
              <a:off x="89348" y="2927929"/>
              <a:ext cx="449333" cy="2322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69" y="15000"/>
                  </a:moveTo>
                  <a:cubicBezTo>
                    <a:pt x="15891" y="17229"/>
                    <a:pt x="18514" y="19414"/>
                    <a:pt x="21446" y="21600"/>
                  </a:cubicBezTo>
                  <a:cubicBezTo>
                    <a:pt x="21446" y="21214"/>
                    <a:pt x="21446" y="20871"/>
                    <a:pt x="21600" y="20486"/>
                  </a:cubicBezTo>
                  <a:cubicBezTo>
                    <a:pt x="19131" y="18643"/>
                    <a:pt x="16817" y="16757"/>
                    <a:pt x="14657" y="14871"/>
                  </a:cubicBezTo>
                  <a:cubicBezTo>
                    <a:pt x="8949" y="9986"/>
                    <a:pt x="4166" y="5014"/>
                    <a:pt x="0" y="0"/>
                  </a:cubicBezTo>
                  <a:cubicBezTo>
                    <a:pt x="309" y="857"/>
                    <a:pt x="617" y="1757"/>
                    <a:pt x="926" y="2614"/>
                  </a:cubicBezTo>
                  <a:cubicBezTo>
                    <a:pt x="4629" y="6771"/>
                    <a:pt x="8640" y="10929"/>
                    <a:pt x="13269" y="150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68" name="Freeform 13"/>
            <p:cNvSpPr/>
            <p:nvPr/>
          </p:nvSpPr>
          <p:spPr>
            <a:xfrm>
              <a:off x="560692" y="5218460"/>
              <a:ext cx="423435" cy="1420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9" y="1543"/>
                  </a:moveTo>
                  <a:cubicBezTo>
                    <a:pt x="818" y="1052"/>
                    <a:pt x="327" y="561"/>
                    <a:pt x="0" y="0"/>
                  </a:cubicBezTo>
                  <a:cubicBezTo>
                    <a:pt x="0" y="701"/>
                    <a:pt x="0" y="1332"/>
                    <a:pt x="0" y="2034"/>
                  </a:cubicBezTo>
                  <a:cubicBezTo>
                    <a:pt x="3436" y="5961"/>
                    <a:pt x="7200" y="9818"/>
                    <a:pt x="11127" y="13605"/>
                  </a:cubicBezTo>
                  <a:cubicBezTo>
                    <a:pt x="13909" y="16270"/>
                    <a:pt x="17018" y="18935"/>
                    <a:pt x="20127" y="21600"/>
                  </a:cubicBezTo>
                  <a:cubicBezTo>
                    <a:pt x="21600" y="21600"/>
                    <a:pt x="21600" y="21600"/>
                    <a:pt x="21600" y="21600"/>
                  </a:cubicBezTo>
                  <a:cubicBezTo>
                    <a:pt x="18491" y="18865"/>
                    <a:pt x="15382" y="16130"/>
                    <a:pt x="12600" y="13325"/>
                  </a:cubicBezTo>
                  <a:cubicBezTo>
                    <a:pt x="8509" y="9468"/>
                    <a:pt x="4745" y="5540"/>
                    <a:pt x="1309" y="1543"/>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69" name="Freeform 14"/>
            <p:cNvSpPr/>
            <p:nvPr/>
          </p:nvSpPr>
          <p:spPr>
            <a:xfrm>
              <a:off x="666874" y="6275199"/>
              <a:ext cx="119132" cy="363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6" y="21600"/>
                  </a:moveTo>
                  <a:cubicBezTo>
                    <a:pt x="21600" y="21600"/>
                    <a:pt x="21600" y="21600"/>
                    <a:pt x="21600" y="21600"/>
                  </a:cubicBezTo>
                  <a:cubicBezTo>
                    <a:pt x="14011" y="14491"/>
                    <a:pt x="7005" y="7382"/>
                    <a:pt x="0" y="0"/>
                  </a:cubicBezTo>
                  <a:cubicBezTo>
                    <a:pt x="4670" y="7382"/>
                    <a:pt x="9924" y="14491"/>
                    <a:pt x="16346"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70" name="Freeform 15"/>
            <p:cNvSpPr/>
            <p:nvPr/>
          </p:nvSpPr>
          <p:spPr>
            <a:xfrm>
              <a:off x="69924" y="2972659"/>
              <a:ext cx="571053" cy="33286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8" y="19745"/>
                  </a:moveTo>
                  <a:cubicBezTo>
                    <a:pt x="17596" y="18489"/>
                    <a:pt x="15775" y="17232"/>
                    <a:pt x="14076" y="15976"/>
                  </a:cubicBezTo>
                  <a:cubicBezTo>
                    <a:pt x="10193" y="13074"/>
                    <a:pt x="7160" y="10082"/>
                    <a:pt x="4854" y="7060"/>
                  </a:cubicBezTo>
                  <a:cubicBezTo>
                    <a:pt x="3519" y="5235"/>
                    <a:pt x="2427" y="3381"/>
                    <a:pt x="1456" y="1526"/>
                  </a:cubicBezTo>
                  <a:cubicBezTo>
                    <a:pt x="971" y="1017"/>
                    <a:pt x="485" y="509"/>
                    <a:pt x="0" y="0"/>
                  </a:cubicBezTo>
                  <a:cubicBezTo>
                    <a:pt x="971" y="2363"/>
                    <a:pt x="2306" y="4757"/>
                    <a:pt x="4004" y="7090"/>
                  </a:cubicBezTo>
                  <a:cubicBezTo>
                    <a:pt x="6189" y="10142"/>
                    <a:pt x="9222" y="13134"/>
                    <a:pt x="12984" y="16065"/>
                  </a:cubicBezTo>
                  <a:cubicBezTo>
                    <a:pt x="14926" y="17531"/>
                    <a:pt x="17110" y="18967"/>
                    <a:pt x="19416" y="20373"/>
                  </a:cubicBezTo>
                  <a:cubicBezTo>
                    <a:pt x="20144" y="20792"/>
                    <a:pt x="20872" y="21181"/>
                    <a:pt x="21600" y="21600"/>
                  </a:cubicBezTo>
                  <a:cubicBezTo>
                    <a:pt x="21357" y="21450"/>
                    <a:pt x="21236" y="21331"/>
                    <a:pt x="21115" y="21181"/>
                  </a:cubicBezTo>
                  <a:cubicBezTo>
                    <a:pt x="20508" y="20702"/>
                    <a:pt x="20022" y="20224"/>
                    <a:pt x="19658" y="19745"/>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71" name="Freeform 16"/>
            <p:cNvSpPr/>
            <p:nvPr/>
          </p:nvSpPr>
          <p:spPr>
            <a:xfrm>
              <a:off x="18152" y="0"/>
              <a:ext cx="71197" cy="2927930"/>
            </a:xfrm>
            <a:custGeom>
              <a:avLst/>
              <a:gdLst/>
              <a:ahLst/>
              <a:cxnLst>
                <a:cxn ang="0">
                  <a:pos x="wd2" y="hd2"/>
                </a:cxn>
                <a:cxn ang="5400000">
                  <a:pos x="wd2" y="hd2"/>
                </a:cxn>
                <a:cxn ang="10800000">
                  <a:pos x="wd2" y="hd2"/>
                </a:cxn>
                <a:cxn ang="16200000">
                  <a:pos x="wd2" y="hd2"/>
                </a:cxn>
              </a:cxnLst>
              <a:rect l="0" t="0" r="r" b="b"/>
              <a:pathLst>
                <a:path w="20835" h="21600" fill="norm" stroke="1" extrusionOk="0">
                  <a:moveTo>
                    <a:pt x="9565" y="19627"/>
                  </a:moveTo>
                  <a:cubicBezTo>
                    <a:pt x="10505" y="19763"/>
                    <a:pt x="10505" y="19899"/>
                    <a:pt x="10505" y="20035"/>
                  </a:cubicBezTo>
                  <a:cubicBezTo>
                    <a:pt x="13322" y="20511"/>
                    <a:pt x="17078" y="20988"/>
                    <a:pt x="19896" y="21498"/>
                  </a:cubicBezTo>
                  <a:cubicBezTo>
                    <a:pt x="19896" y="21532"/>
                    <a:pt x="19896" y="21566"/>
                    <a:pt x="20835" y="21600"/>
                  </a:cubicBezTo>
                  <a:cubicBezTo>
                    <a:pt x="18957" y="20920"/>
                    <a:pt x="17078" y="20273"/>
                    <a:pt x="15200" y="19593"/>
                  </a:cubicBezTo>
                  <a:cubicBezTo>
                    <a:pt x="7687" y="16123"/>
                    <a:pt x="3931" y="12654"/>
                    <a:pt x="3931" y="9150"/>
                  </a:cubicBezTo>
                  <a:cubicBezTo>
                    <a:pt x="4870" y="6089"/>
                    <a:pt x="7687" y="3061"/>
                    <a:pt x="13322" y="0"/>
                  </a:cubicBezTo>
                  <a:cubicBezTo>
                    <a:pt x="10505" y="0"/>
                    <a:pt x="10505" y="0"/>
                    <a:pt x="10505" y="0"/>
                  </a:cubicBezTo>
                  <a:cubicBezTo>
                    <a:pt x="3931" y="3027"/>
                    <a:pt x="1113" y="6089"/>
                    <a:pt x="174" y="9150"/>
                  </a:cubicBezTo>
                  <a:cubicBezTo>
                    <a:pt x="-765" y="12654"/>
                    <a:pt x="2052" y="16123"/>
                    <a:pt x="9565" y="19627"/>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72" name="Freeform 17"/>
            <p:cNvSpPr/>
            <p:nvPr/>
          </p:nvSpPr>
          <p:spPr>
            <a:xfrm>
              <a:off x="54385" y="2715463"/>
              <a:ext cx="54387" cy="4938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541" y="3836"/>
                    <a:pt x="3812" y="7469"/>
                    <a:pt x="6353" y="11305"/>
                  </a:cubicBezTo>
                  <a:cubicBezTo>
                    <a:pt x="11435" y="14736"/>
                    <a:pt x="16518" y="18168"/>
                    <a:pt x="21600" y="21600"/>
                  </a:cubicBezTo>
                  <a:cubicBezTo>
                    <a:pt x="19059" y="17563"/>
                    <a:pt x="16518" y="13323"/>
                    <a:pt x="13976" y="9286"/>
                  </a:cubicBezTo>
                  <a:cubicBezTo>
                    <a:pt x="12706" y="9084"/>
                    <a:pt x="12706" y="8882"/>
                    <a:pt x="12706" y="8680"/>
                  </a:cubicBezTo>
                  <a:cubicBezTo>
                    <a:pt x="8894" y="5652"/>
                    <a:pt x="3812" y="2826"/>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73" name="Freeform 18"/>
            <p:cNvSpPr/>
            <p:nvPr/>
          </p:nvSpPr>
          <p:spPr>
            <a:xfrm>
              <a:off x="534794" y="5250144"/>
              <a:ext cx="132081" cy="10250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016"/>
                    <a:pt x="1054" y="6032"/>
                    <a:pt x="2634" y="9049"/>
                  </a:cubicBezTo>
                  <a:cubicBezTo>
                    <a:pt x="4215" y="11384"/>
                    <a:pt x="6322" y="13816"/>
                    <a:pt x="8956" y="16151"/>
                  </a:cubicBezTo>
                  <a:cubicBezTo>
                    <a:pt x="10010" y="16735"/>
                    <a:pt x="11590" y="17319"/>
                    <a:pt x="12644" y="17903"/>
                  </a:cubicBezTo>
                  <a:cubicBezTo>
                    <a:pt x="15805" y="19168"/>
                    <a:pt x="18439" y="20335"/>
                    <a:pt x="21600" y="21600"/>
                  </a:cubicBezTo>
                  <a:cubicBezTo>
                    <a:pt x="21073" y="21308"/>
                    <a:pt x="20546" y="20919"/>
                    <a:pt x="20020" y="20627"/>
                  </a:cubicBezTo>
                  <a:cubicBezTo>
                    <a:pt x="13698" y="16735"/>
                    <a:pt x="9483" y="12843"/>
                    <a:pt x="6849" y="8951"/>
                  </a:cubicBezTo>
                  <a:cubicBezTo>
                    <a:pt x="5795" y="6616"/>
                    <a:pt x="4741" y="4378"/>
                    <a:pt x="4215" y="2141"/>
                  </a:cubicBezTo>
                  <a:cubicBezTo>
                    <a:pt x="4215" y="2043"/>
                    <a:pt x="3688" y="1946"/>
                    <a:pt x="3688" y="1751"/>
                  </a:cubicBezTo>
                  <a:cubicBezTo>
                    <a:pt x="2634" y="1168"/>
                    <a:pt x="1054" y="584"/>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74" name="Freeform 19"/>
            <p:cNvSpPr/>
            <p:nvPr/>
          </p:nvSpPr>
          <p:spPr>
            <a:xfrm>
              <a:off x="538679" y="1170426"/>
              <a:ext cx="1442522" cy="40480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 y="21010"/>
                  </a:moveTo>
                  <a:cubicBezTo>
                    <a:pt x="480" y="18992"/>
                    <a:pt x="1248" y="17000"/>
                    <a:pt x="2400" y="15081"/>
                  </a:cubicBezTo>
                  <a:cubicBezTo>
                    <a:pt x="3600" y="13162"/>
                    <a:pt x="5232" y="11317"/>
                    <a:pt x="7152" y="9545"/>
                  </a:cubicBezTo>
                  <a:cubicBezTo>
                    <a:pt x="9072" y="7774"/>
                    <a:pt x="11280" y="6101"/>
                    <a:pt x="13680" y="4502"/>
                  </a:cubicBezTo>
                  <a:cubicBezTo>
                    <a:pt x="14880" y="3715"/>
                    <a:pt x="16176" y="2928"/>
                    <a:pt x="17472" y="2190"/>
                  </a:cubicBezTo>
                  <a:cubicBezTo>
                    <a:pt x="18144" y="1821"/>
                    <a:pt x="18816" y="1427"/>
                    <a:pt x="19488" y="1082"/>
                  </a:cubicBezTo>
                  <a:cubicBezTo>
                    <a:pt x="20208" y="713"/>
                    <a:pt x="20880" y="369"/>
                    <a:pt x="21600" y="25"/>
                  </a:cubicBezTo>
                  <a:cubicBezTo>
                    <a:pt x="21600" y="0"/>
                    <a:pt x="21600" y="0"/>
                    <a:pt x="21600" y="0"/>
                  </a:cubicBezTo>
                  <a:cubicBezTo>
                    <a:pt x="20832" y="344"/>
                    <a:pt x="20160" y="689"/>
                    <a:pt x="19440" y="1058"/>
                  </a:cubicBezTo>
                  <a:cubicBezTo>
                    <a:pt x="18768" y="1402"/>
                    <a:pt x="18096" y="1771"/>
                    <a:pt x="17424" y="2165"/>
                  </a:cubicBezTo>
                  <a:cubicBezTo>
                    <a:pt x="16080" y="2903"/>
                    <a:pt x="14784" y="3666"/>
                    <a:pt x="13584" y="4453"/>
                  </a:cubicBezTo>
                  <a:cubicBezTo>
                    <a:pt x="11136" y="6052"/>
                    <a:pt x="8880" y="7725"/>
                    <a:pt x="6960" y="9496"/>
                  </a:cubicBezTo>
                  <a:cubicBezTo>
                    <a:pt x="4992" y="11243"/>
                    <a:pt x="3360" y="13113"/>
                    <a:pt x="2160" y="15031"/>
                  </a:cubicBezTo>
                  <a:cubicBezTo>
                    <a:pt x="912" y="16975"/>
                    <a:pt x="144" y="18968"/>
                    <a:pt x="0" y="21010"/>
                  </a:cubicBezTo>
                  <a:cubicBezTo>
                    <a:pt x="0" y="21059"/>
                    <a:pt x="0" y="21083"/>
                    <a:pt x="0" y="21133"/>
                  </a:cubicBezTo>
                  <a:cubicBezTo>
                    <a:pt x="96" y="21280"/>
                    <a:pt x="192" y="21452"/>
                    <a:pt x="336" y="21600"/>
                  </a:cubicBezTo>
                  <a:cubicBezTo>
                    <a:pt x="336" y="21403"/>
                    <a:pt x="336" y="21206"/>
                    <a:pt x="336" y="2101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75" name="Freeform 20"/>
            <p:cNvSpPr/>
            <p:nvPr/>
          </p:nvSpPr>
          <p:spPr>
            <a:xfrm>
              <a:off x="640976" y="6301291"/>
              <a:ext cx="112658" cy="337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101"/>
                    <a:pt x="9874" y="14499"/>
                    <a:pt x="16046" y="21600"/>
                  </a:cubicBezTo>
                  <a:cubicBezTo>
                    <a:pt x="21600" y="21600"/>
                    <a:pt x="21600" y="21600"/>
                    <a:pt x="21600" y="21600"/>
                  </a:cubicBezTo>
                  <a:cubicBezTo>
                    <a:pt x="14194" y="14499"/>
                    <a:pt x="6789" y="7101"/>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76" name="Freeform 21"/>
            <p:cNvSpPr/>
            <p:nvPr/>
          </p:nvSpPr>
          <p:spPr>
            <a:xfrm>
              <a:off x="534794" y="5130865"/>
              <a:ext cx="25899" cy="221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00" y="19800"/>
                  </a:moveTo>
                  <a:cubicBezTo>
                    <a:pt x="18900" y="20700"/>
                    <a:pt x="21600" y="21150"/>
                    <a:pt x="21600" y="21600"/>
                  </a:cubicBezTo>
                  <a:cubicBezTo>
                    <a:pt x="21600" y="17100"/>
                    <a:pt x="21600" y="13050"/>
                    <a:pt x="21600" y="8550"/>
                  </a:cubicBezTo>
                  <a:cubicBezTo>
                    <a:pt x="13500" y="5850"/>
                    <a:pt x="8100" y="2700"/>
                    <a:pt x="2700" y="0"/>
                  </a:cubicBezTo>
                  <a:cubicBezTo>
                    <a:pt x="0" y="4050"/>
                    <a:pt x="0" y="7650"/>
                    <a:pt x="0" y="11700"/>
                  </a:cubicBezTo>
                  <a:cubicBezTo>
                    <a:pt x="5400" y="14400"/>
                    <a:pt x="13500" y="17100"/>
                    <a:pt x="18900" y="198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77" name="Freeform 22"/>
            <p:cNvSpPr/>
            <p:nvPr/>
          </p:nvSpPr>
          <p:spPr>
            <a:xfrm>
              <a:off x="590475" y="6016138"/>
              <a:ext cx="165748" cy="622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08" y="2880"/>
                  </a:moveTo>
                  <a:cubicBezTo>
                    <a:pt x="2077" y="1920"/>
                    <a:pt x="831" y="960"/>
                    <a:pt x="0" y="0"/>
                  </a:cubicBezTo>
                  <a:cubicBezTo>
                    <a:pt x="1246" y="2560"/>
                    <a:pt x="2908" y="5120"/>
                    <a:pt x="4985" y="7680"/>
                  </a:cubicBezTo>
                  <a:cubicBezTo>
                    <a:pt x="5400" y="8480"/>
                    <a:pt x="5815" y="9120"/>
                    <a:pt x="6646" y="9920"/>
                  </a:cubicBezTo>
                  <a:cubicBezTo>
                    <a:pt x="11215" y="13760"/>
                    <a:pt x="16200" y="17760"/>
                    <a:pt x="21185" y="21600"/>
                  </a:cubicBezTo>
                  <a:cubicBezTo>
                    <a:pt x="21600" y="21600"/>
                    <a:pt x="21600" y="21600"/>
                    <a:pt x="21600" y="21600"/>
                  </a:cubicBezTo>
                  <a:cubicBezTo>
                    <a:pt x="17031" y="17440"/>
                    <a:pt x="13292" y="13280"/>
                    <a:pt x="9969" y="8960"/>
                  </a:cubicBezTo>
                  <a:cubicBezTo>
                    <a:pt x="7477" y="6880"/>
                    <a:pt x="5400" y="4960"/>
                    <a:pt x="2908" y="288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grpSp>
      <p:grpSp>
        <p:nvGrpSpPr>
          <p:cNvPr id="191" name="Group 48"/>
          <p:cNvGrpSpPr/>
          <p:nvPr/>
        </p:nvGrpSpPr>
        <p:grpSpPr>
          <a:xfrm>
            <a:off x="20421" y="748"/>
            <a:ext cx="1952272" cy="6852506"/>
            <a:chOff x="0" y="0"/>
            <a:chExt cx="1952271" cy="6852504"/>
          </a:xfrm>
        </p:grpSpPr>
        <p:sp>
          <p:nvSpPr>
            <p:cNvPr id="179" name="Freeform 27"/>
            <p:cNvSpPr/>
            <p:nvPr/>
          </p:nvSpPr>
          <p:spPr>
            <a:xfrm>
              <a:off x="0" y="-1"/>
              <a:ext cx="409501" cy="44010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8" y="4930"/>
                  </a:moveTo>
                  <a:cubicBezTo>
                    <a:pt x="2307" y="6762"/>
                    <a:pt x="3565" y="8617"/>
                    <a:pt x="5452" y="10448"/>
                  </a:cubicBezTo>
                  <a:cubicBezTo>
                    <a:pt x="7130" y="12279"/>
                    <a:pt x="9227" y="14110"/>
                    <a:pt x="11953" y="15942"/>
                  </a:cubicBezTo>
                  <a:cubicBezTo>
                    <a:pt x="14470" y="17773"/>
                    <a:pt x="17616" y="19581"/>
                    <a:pt x="21181" y="21389"/>
                  </a:cubicBezTo>
                  <a:cubicBezTo>
                    <a:pt x="21390" y="21459"/>
                    <a:pt x="21600" y="21530"/>
                    <a:pt x="21600" y="21600"/>
                  </a:cubicBezTo>
                  <a:cubicBezTo>
                    <a:pt x="21390" y="21248"/>
                    <a:pt x="20971" y="20872"/>
                    <a:pt x="20761" y="20520"/>
                  </a:cubicBezTo>
                  <a:cubicBezTo>
                    <a:pt x="20761" y="20450"/>
                    <a:pt x="20761" y="20379"/>
                    <a:pt x="20761" y="20332"/>
                  </a:cubicBezTo>
                  <a:cubicBezTo>
                    <a:pt x="17825" y="18853"/>
                    <a:pt x="15309" y="17397"/>
                    <a:pt x="13212" y="15918"/>
                  </a:cubicBezTo>
                  <a:cubicBezTo>
                    <a:pt x="10485" y="14087"/>
                    <a:pt x="8179" y="12279"/>
                    <a:pt x="6291" y="10424"/>
                  </a:cubicBezTo>
                  <a:cubicBezTo>
                    <a:pt x="4404" y="8593"/>
                    <a:pt x="2936" y="6762"/>
                    <a:pt x="1887" y="4907"/>
                  </a:cubicBezTo>
                  <a:cubicBezTo>
                    <a:pt x="1468" y="3991"/>
                    <a:pt x="1049" y="3076"/>
                    <a:pt x="629" y="2160"/>
                  </a:cubicBezTo>
                  <a:cubicBezTo>
                    <a:pt x="419" y="1432"/>
                    <a:pt x="210" y="728"/>
                    <a:pt x="210" y="0"/>
                  </a:cubicBezTo>
                  <a:cubicBezTo>
                    <a:pt x="0" y="0"/>
                    <a:pt x="0" y="0"/>
                    <a:pt x="0" y="0"/>
                  </a:cubicBezTo>
                  <a:cubicBezTo>
                    <a:pt x="0" y="728"/>
                    <a:pt x="210" y="1432"/>
                    <a:pt x="210" y="2160"/>
                  </a:cubicBezTo>
                  <a:cubicBezTo>
                    <a:pt x="629" y="3076"/>
                    <a:pt x="839" y="3991"/>
                    <a:pt x="1468" y="49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80" name="Freeform 28"/>
            <p:cNvSpPr/>
            <p:nvPr/>
          </p:nvSpPr>
          <p:spPr>
            <a:xfrm>
              <a:off x="433309" y="4315724"/>
              <a:ext cx="350776" cy="15806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09" y="14989"/>
                  </a:moveTo>
                  <a:cubicBezTo>
                    <a:pt x="15709" y="17215"/>
                    <a:pt x="18409" y="19440"/>
                    <a:pt x="21600" y="21600"/>
                  </a:cubicBezTo>
                  <a:cubicBezTo>
                    <a:pt x="21600" y="21142"/>
                    <a:pt x="21600" y="20618"/>
                    <a:pt x="21600" y="20160"/>
                  </a:cubicBezTo>
                  <a:cubicBezTo>
                    <a:pt x="21600" y="20095"/>
                    <a:pt x="21600" y="19964"/>
                    <a:pt x="21600" y="19898"/>
                  </a:cubicBezTo>
                  <a:cubicBezTo>
                    <a:pt x="19391" y="18196"/>
                    <a:pt x="17182" y="16495"/>
                    <a:pt x="15218" y="14793"/>
                  </a:cubicBezTo>
                  <a:cubicBezTo>
                    <a:pt x="9327" y="9949"/>
                    <a:pt x="4173" y="4975"/>
                    <a:pt x="0" y="0"/>
                  </a:cubicBezTo>
                  <a:cubicBezTo>
                    <a:pt x="491" y="1375"/>
                    <a:pt x="982" y="2749"/>
                    <a:pt x="1718" y="4124"/>
                  </a:cubicBezTo>
                  <a:cubicBezTo>
                    <a:pt x="5155" y="7789"/>
                    <a:pt x="8836" y="11389"/>
                    <a:pt x="13009" y="1498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81" name="Freeform 29"/>
            <p:cNvSpPr/>
            <p:nvPr/>
          </p:nvSpPr>
          <p:spPr>
            <a:xfrm>
              <a:off x="811066" y="5861934"/>
              <a:ext cx="357124" cy="990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 y="1565"/>
                  </a:moveTo>
                  <a:cubicBezTo>
                    <a:pt x="960" y="1043"/>
                    <a:pt x="480" y="522"/>
                    <a:pt x="0" y="0"/>
                  </a:cubicBezTo>
                  <a:cubicBezTo>
                    <a:pt x="0" y="939"/>
                    <a:pt x="0" y="1983"/>
                    <a:pt x="240" y="3026"/>
                  </a:cubicBezTo>
                  <a:cubicBezTo>
                    <a:pt x="3360" y="6470"/>
                    <a:pt x="6480" y="9913"/>
                    <a:pt x="10080" y="13252"/>
                  </a:cubicBezTo>
                  <a:cubicBezTo>
                    <a:pt x="12960" y="16070"/>
                    <a:pt x="16080" y="18887"/>
                    <a:pt x="19200" y="21600"/>
                  </a:cubicBezTo>
                  <a:cubicBezTo>
                    <a:pt x="21600" y="21600"/>
                    <a:pt x="21600" y="21600"/>
                    <a:pt x="21600" y="21600"/>
                  </a:cubicBezTo>
                  <a:cubicBezTo>
                    <a:pt x="18240" y="18783"/>
                    <a:pt x="15120" y="15861"/>
                    <a:pt x="12000" y="12835"/>
                  </a:cubicBezTo>
                  <a:cubicBezTo>
                    <a:pt x="8160" y="9183"/>
                    <a:pt x="4800" y="5322"/>
                    <a:pt x="1440" y="1565"/>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82" name="Freeform 30"/>
            <p:cNvSpPr/>
            <p:nvPr/>
          </p:nvSpPr>
          <p:spPr>
            <a:xfrm>
              <a:off x="409500" y="4363625"/>
              <a:ext cx="457119" cy="2235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70" y="18917"/>
                  </a:moveTo>
                  <a:cubicBezTo>
                    <a:pt x="17468" y="17946"/>
                    <a:pt x="15965" y="16928"/>
                    <a:pt x="14650" y="15911"/>
                  </a:cubicBezTo>
                  <a:cubicBezTo>
                    <a:pt x="10706" y="12997"/>
                    <a:pt x="7701" y="9991"/>
                    <a:pt x="5447" y="6984"/>
                  </a:cubicBezTo>
                  <a:cubicBezTo>
                    <a:pt x="4132" y="5504"/>
                    <a:pt x="3193" y="3978"/>
                    <a:pt x="2442" y="2451"/>
                  </a:cubicBezTo>
                  <a:cubicBezTo>
                    <a:pt x="1690" y="1619"/>
                    <a:pt x="751" y="833"/>
                    <a:pt x="0" y="0"/>
                  </a:cubicBezTo>
                  <a:cubicBezTo>
                    <a:pt x="939" y="2359"/>
                    <a:pt x="2254" y="4718"/>
                    <a:pt x="3944" y="7030"/>
                  </a:cubicBezTo>
                  <a:cubicBezTo>
                    <a:pt x="6198" y="10083"/>
                    <a:pt x="9203" y="13090"/>
                    <a:pt x="12960" y="16050"/>
                  </a:cubicBezTo>
                  <a:cubicBezTo>
                    <a:pt x="14838" y="17484"/>
                    <a:pt x="16904" y="18964"/>
                    <a:pt x="19346" y="20397"/>
                  </a:cubicBezTo>
                  <a:cubicBezTo>
                    <a:pt x="20097" y="20767"/>
                    <a:pt x="20849" y="21184"/>
                    <a:pt x="21600" y="21600"/>
                  </a:cubicBezTo>
                  <a:cubicBezTo>
                    <a:pt x="21412" y="21461"/>
                    <a:pt x="21224" y="21322"/>
                    <a:pt x="21037" y="21184"/>
                  </a:cubicBezTo>
                  <a:cubicBezTo>
                    <a:pt x="20285" y="20444"/>
                    <a:pt x="19534" y="19657"/>
                    <a:pt x="18970" y="18917"/>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83" name="Freeform 31"/>
            <p:cNvSpPr/>
            <p:nvPr/>
          </p:nvSpPr>
          <p:spPr>
            <a:xfrm>
              <a:off x="368068" y="1288451"/>
              <a:ext cx="141428" cy="3027274"/>
            </a:xfrm>
            <a:custGeom>
              <a:avLst/>
              <a:gdLst/>
              <a:ahLst/>
              <a:cxnLst>
                <a:cxn ang="0">
                  <a:pos x="wd2" y="hd2"/>
                </a:cxn>
                <a:cxn ang="5400000">
                  <a:pos x="wd2" y="hd2"/>
                </a:cxn>
                <a:cxn ang="10800000">
                  <a:pos x="wd2" y="hd2"/>
                </a:cxn>
                <a:cxn ang="16200000">
                  <a:pos x="wd2" y="hd2"/>
                </a:cxn>
              </a:cxnLst>
              <a:rect l="0" t="0" r="r" b="b"/>
              <a:pathLst>
                <a:path w="21150" h="21600" fill="norm" stroke="1" extrusionOk="0">
                  <a:moveTo>
                    <a:pt x="9750" y="21600"/>
                  </a:moveTo>
                  <a:cubicBezTo>
                    <a:pt x="8550" y="21191"/>
                    <a:pt x="7950" y="20781"/>
                    <a:pt x="7350" y="20372"/>
                  </a:cubicBezTo>
                  <a:cubicBezTo>
                    <a:pt x="4350" y="18085"/>
                    <a:pt x="2550" y="15833"/>
                    <a:pt x="2550" y="13581"/>
                  </a:cubicBezTo>
                  <a:cubicBezTo>
                    <a:pt x="2550" y="11295"/>
                    <a:pt x="4350" y="9043"/>
                    <a:pt x="7350" y="6756"/>
                  </a:cubicBezTo>
                  <a:cubicBezTo>
                    <a:pt x="8550" y="5630"/>
                    <a:pt x="10350" y="4504"/>
                    <a:pt x="12750" y="3378"/>
                  </a:cubicBezTo>
                  <a:cubicBezTo>
                    <a:pt x="15150" y="2252"/>
                    <a:pt x="17550" y="1126"/>
                    <a:pt x="21150" y="0"/>
                  </a:cubicBezTo>
                  <a:cubicBezTo>
                    <a:pt x="20550" y="0"/>
                    <a:pt x="20550" y="0"/>
                    <a:pt x="20550" y="0"/>
                  </a:cubicBezTo>
                  <a:cubicBezTo>
                    <a:pt x="16950" y="1126"/>
                    <a:pt x="13950" y="2252"/>
                    <a:pt x="11550" y="3378"/>
                  </a:cubicBezTo>
                  <a:cubicBezTo>
                    <a:pt x="9150" y="4504"/>
                    <a:pt x="7350" y="5630"/>
                    <a:pt x="5550" y="6756"/>
                  </a:cubicBezTo>
                  <a:cubicBezTo>
                    <a:pt x="1950" y="9009"/>
                    <a:pt x="150" y="11295"/>
                    <a:pt x="150" y="13581"/>
                  </a:cubicBezTo>
                  <a:cubicBezTo>
                    <a:pt x="-450" y="15731"/>
                    <a:pt x="750" y="17915"/>
                    <a:pt x="3750" y="20099"/>
                  </a:cubicBezTo>
                  <a:cubicBezTo>
                    <a:pt x="5550" y="20576"/>
                    <a:pt x="7350" y="21088"/>
                    <a:pt x="9150" y="21566"/>
                  </a:cubicBezTo>
                  <a:cubicBezTo>
                    <a:pt x="9150" y="21566"/>
                    <a:pt x="9750" y="21600"/>
                    <a:pt x="9750"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84" name="Freeform 32"/>
            <p:cNvSpPr/>
            <p:nvPr/>
          </p:nvSpPr>
          <p:spPr>
            <a:xfrm>
              <a:off x="898362" y="6570852"/>
              <a:ext cx="111106" cy="28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71" y="21600"/>
                  </a:moveTo>
                  <a:cubicBezTo>
                    <a:pt x="21600" y="21600"/>
                    <a:pt x="21600" y="21600"/>
                    <a:pt x="21600" y="21600"/>
                  </a:cubicBezTo>
                  <a:cubicBezTo>
                    <a:pt x="13886" y="14644"/>
                    <a:pt x="6943" y="7322"/>
                    <a:pt x="0" y="0"/>
                  </a:cubicBezTo>
                  <a:cubicBezTo>
                    <a:pt x="4629" y="7322"/>
                    <a:pt x="10029" y="14644"/>
                    <a:pt x="16971"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85" name="Freeform 33"/>
            <p:cNvSpPr/>
            <p:nvPr/>
          </p:nvSpPr>
          <p:spPr>
            <a:xfrm>
              <a:off x="393628" y="4106881"/>
              <a:ext cx="68252" cy="511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82" y="10901"/>
                  </a:moveTo>
                  <a:cubicBezTo>
                    <a:pt x="10165" y="14535"/>
                    <a:pt x="16518" y="17966"/>
                    <a:pt x="21600" y="21600"/>
                  </a:cubicBezTo>
                  <a:cubicBezTo>
                    <a:pt x="17788" y="17361"/>
                    <a:pt x="15247" y="13121"/>
                    <a:pt x="12706" y="8882"/>
                  </a:cubicBezTo>
                  <a:cubicBezTo>
                    <a:pt x="12706" y="8882"/>
                    <a:pt x="11435" y="8680"/>
                    <a:pt x="11435" y="8680"/>
                  </a:cubicBezTo>
                  <a:cubicBezTo>
                    <a:pt x="7624" y="5854"/>
                    <a:pt x="3812" y="2826"/>
                    <a:pt x="0" y="0"/>
                  </a:cubicBezTo>
                  <a:cubicBezTo>
                    <a:pt x="0" y="404"/>
                    <a:pt x="0" y="1009"/>
                    <a:pt x="0" y="1615"/>
                  </a:cubicBezTo>
                  <a:cubicBezTo>
                    <a:pt x="1271" y="4643"/>
                    <a:pt x="3812" y="7873"/>
                    <a:pt x="5082" y="10901"/>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86" name="Freeform 34"/>
            <p:cNvSpPr/>
            <p:nvPr/>
          </p:nvSpPr>
          <p:spPr>
            <a:xfrm>
              <a:off x="784083" y="3145052"/>
              <a:ext cx="1168189" cy="2716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8" y="21030"/>
                  </a:moveTo>
                  <a:cubicBezTo>
                    <a:pt x="661" y="19052"/>
                    <a:pt x="1396" y="17037"/>
                    <a:pt x="2571" y="15097"/>
                  </a:cubicBezTo>
                  <a:cubicBezTo>
                    <a:pt x="3747" y="13196"/>
                    <a:pt x="5363" y="11332"/>
                    <a:pt x="7273" y="9583"/>
                  </a:cubicBezTo>
                  <a:cubicBezTo>
                    <a:pt x="9110" y="7796"/>
                    <a:pt x="11314" y="6123"/>
                    <a:pt x="13739" y="4525"/>
                  </a:cubicBezTo>
                  <a:cubicBezTo>
                    <a:pt x="14914" y="3727"/>
                    <a:pt x="16163" y="2928"/>
                    <a:pt x="17486" y="2206"/>
                  </a:cubicBezTo>
                  <a:cubicBezTo>
                    <a:pt x="18147" y="1825"/>
                    <a:pt x="18808" y="1445"/>
                    <a:pt x="19469" y="1065"/>
                  </a:cubicBezTo>
                  <a:cubicBezTo>
                    <a:pt x="20131" y="723"/>
                    <a:pt x="20865" y="342"/>
                    <a:pt x="21600" y="0"/>
                  </a:cubicBezTo>
                  <a:cubicBezTo>
                    <a:pt x="21527" y="0"/>
                    <a:pt x="21527" y="0"/>
                    <a:pt x="21527" y="0"/>
                  </a:cubicBezTo>
                  <a:cubicBezTo>
                    <a:pt x="20792" y="342"/>
                    <a:pt x="20057" y="685"/>
                    <a:pt x="19396" y="1027"/>
                  </a:cubicBezTo>
                  <a:cubicBezTo>
                    <a:pt x="18735" y="1407"/>
                    <a:pt x="18073" y="1787"/>
                    <a:pt x="17412" y="2130"/>
                  </a:cubicBezTo>
                  <a:cubicBezTo>
                    <a:pt x="16016" y="2890"/>
                    <a:pt x="14767" y="3651"/>
                    <a:pt x="13592" y="4449"/>
                  </a:cubicBezTo>
                  <a:cubicBezTo>
                    <a:pt x="11094" y="6046"/>
                    <a:pt x="8890" y="7720"/>
                    <a:pt x="6980" y="9469"/>
                  </a:cubicBezTo>
                  <a:cubicBezTo>
                    <a:pt x="4996" y="11256"/>
                    <a:pt x="3380" y="13120"/>
                    <a:pt x="2204" y="15059"/>
                  </a:cubicBezTo>
                  <a:cubicBezTo>
                    <a:pt x="955" y="16923"/>
                    <a:pt x="220" y="18900"/>
                    <a:pt x="0" y="20877"/>
                  </a:cubicBezTo>
                  <a:cubicBezTo>
                    <a:pt x="220" y="21106"/>
                    <a:pt x="367" y="21334"/>
                    <a:pt x="514" y="21600"/>
                  </a:cubicBezTo>
                  <a:cubicBezTo>
                    <a:pt x="514" y="21410"/>
                    <a:pt x="514" y="21220"/>
                    <a:pt x="588" y="210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87" name="Freeform 35"/>
            <p:cNvSpPr/>
            <p:nvPr/>
          </p:nvSpPr>
          <p:spPr>
            <a:xfrm>
              <a:off x="866618" y="6599591"/>
              <a:ext cx="99996" cy="2529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336"/>
                    <a:pt x="10368" y="14672"/>
                    <a:pt x="16416" y="21600"/>
                  </a:cubicBezTo>
                  <a:cubicBezTo>
                    <a:pt x="21600" y="21600"/>
                    <a:pt x="21600" y="21600"/>
                    <a:pt x="21600" y="21600"/>
                  </a:cubicBezTo>
                  <a:cubicBezTo>
                    <a:pt x="13824" y="14672"/>
                    <a:pt x="6912" y="7336"/>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88" name="Freeform 36"/>
            <p:cNvSpPr/>
            <p:nvPr/>
          </p:nvSpPr>
          <p:spPr>
            <a:xfrm>
              <a:off x="784083" y="5896421"/>
              <a:ext cx="114280" cy="674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4596"/>
                    <a:pt x="1490" y="9191"/>
                    <a:pt x="5214" y="13634"/>
                  </a:cubicBezTo>
                  <a:cubicBezTo>
                    <a:pt x="8193" y="15013"/>
                    <a:pt x="10428" y="16545"/>
                    <a:pt x="13407" y="17923"/>
                  </a:cubicBezTo>
                  <a:cubicBezTo>
                    <a:pt x="16386" y="19149"/>
                    <a:pt x="18621" y="20374"/>
                    <a:pt x="21600" y="21600"/>
                  </a:cubicBezTo>
                  <a:cubicBezTo>
                    <a:pt x="20855" y="21294"/>
                    <a:pt x="20855" y="20987"/>
                    <a:pt x="20110" y="20681"/>
                  </a:cubicBezTo>
                  <a:cubicBezTo>
                    <a:pt x="11917" y="15013"/>
                    <a:pt x="7448" y="9191"/>
                    <a:pt x="5959" y="3370"/>
                  </a:cubicBezTo>
                  <a:cubicBezTo>
                    <a:pt x="5214" y="2757"/>
                    <a:pt x="3724" y="2298"/>
                    <a:pt x="2979" y="1685"/>
                  </a:cubicBezTo>
                  <a:cubicBezTo>
                    <a:pt x="1490" y="1072"/>
                    <a:pt x="745" y="460"/>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89" name="Freeform 37"/>
            <p:cNvSpPr/>
            <p:nvPr/>
          </p:nvSpPr>
          <p:spPr>
            <a:xfrm>
              <a:off x="784083" y="5771881"/>
              <a:ext cx="31745" cy="2280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700"/>
                  </a:moveTo>
                  <a:cubicBezTo>
                    <a:pt x="2700" y="13050"/>
                    <a:pt x="5400" y="14850"/>
                    <a:pt x="10800" y="16650"/>
                  </a:cubicBezTo>
                  <a:cubicBezTo>
                    <a:pt x="13500" y="18450"/>
                    <a:pt x="18900" y="19800"/>
                    <a:pt x="21600" y="21600"/>
                  </a:cubicBezTo>
                  <a:cubicBezTo>
                    <a:pt x="18900" y="17100"/>
                    <a:pt x="18900" y="12600"/>
                    <a:pt x="18900" y="8550"/>
                  </a:cubicBezTo>
                  <a:cubicBezTo>
                    <a:pt x="13500" y="5400"/>
                    <a:pt x="8100" y="2700"/>
                    <a:pt x="0" y="0"/>
                  </a:cubicBezTo>
                  <a:cubicBezTo>
                    <a:pt x="0" y="450"/>
                    <a:pt x="0" y="1350"/>
                    <a:pt x="0" y="1800"/>
                  </a:cubicBezTo>
                  <a:cubicBezTo>
                    <a:pt x="0" y="4950"/>
                    <a:pt x="0" y="8550"/>
                    <a:pt x="0" y="117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90" name="Freeform 38"/>
            <p:cNvSpPr/>
            <p:nvPr/>
          </p:nvSpPr>
          <p:spPr>
            <a:xfrm>
              <a:off x="811066" y="6321773"/>
              <a:ext cx="174594" cy="5307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5449"/>
                  </a:moveTo>
                  <a:cubicBezTo>
                    <a:pt x="3436" y="3697"/>
                    <a:pt x="1964" y="1751"/>
                    <a:pt x="0" y="0"/>
                  </a:cubicBezTo>
                  <a:cubicBezTo>
                    <a:pt x="1473" y="3114"/>
                    <a:pt x="3436" y="6422"/>
                    <a:pt x="5400" y="9535"/>
                  </a:cubicBezTo>
                  <a:cubicBezTo>
                    <a:pt x="5891" y="10119"/>
                    <a:pt x="6382" y="10703"/>
                    <a:pt x="6873" y="11286"/>
                  </a:cubicBezTo>
                  <a:cubicBezTo>
                    <a:pt x="10800" y="14789"/>
                    <a:pt x="14727" y="18292"/>
                    <a:pt x="19145" y="21600"/>
                  </a:cubicBezTo>
                  <a:cubicBezTo>
                    <a:pt x="21600" y="21600"/>
                    <a:pt x="21600" y="21600"/>
                    <a:pt x="21600" y="21600"/>
                  </a:cubicBezTo>
                  <a:cubicBezTo>
                    <a:pt x="17182" y="17903"/>
                    <a:pt x="13745" y="14011"/>
                    <a:pt x="10800" y="10119"/>
                  </a:cubicBezTo>
                  <a:cubicBezTo>
                    <a:pt x="8836" y="8562"/>
                    <a:pt x="7364" y="7005"/>
                    <a:pt x="5400" y="544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grpSp>
      <p:sp>
        <p:nvSpPr>
          <p:cNvPr id="192" name="Rectangle 61"/>
          <p:cNvSpPr/>
          <p:nvPr/>
        </p:nvSpPr>
        <p:spPr>
          <a:xfrm>
            <a:off x="-1" y="0"/>
            <a:ext cx="182882" cy="6858000"/>
          </a:xfrm>
          <a:prstGeom prst="rect">
            <a:avLst/>
          </a:prstGeom>
          <a:solidFill>
            <a:srgbClr val="2E5369"/>
          </a:solidFill>
          <a:ln w="12700">
            <a:miter lim="400000"/>
          </a:ln>
        </p:spPr>
        <p:txBody>
          <a:bodyPr lIns="45719" rIns="45719"/>
          <a:lstStyle/>
          <a:p>
            <a:pPr/>
          </a:p>
        </p:txBody>
      </p:sp>
      <p:sp>
        <p:nvSpPr>
          <p:cNvPr id="193" name="Title Text"/>
          <p:cNvSpPr txBox="1"/>
          <p:nvPr>
            <p:ph type="title"/>
          </p:nvPr>
        </p:nvSpPr>
        <p:spPr>
          <a:xfrm>
            <a:off x="1942414" y="4800600"/>
            <a:ext cx="6591987" cy="566738"/>
          </a:xfrm>
          <a:prstGeom prst="rect">
            <a:avLst/>
          </a:prstGeom>
        </p:spPr>
        <p:txBody>
          <a:bodyPr anchor="b"/>
          <a:lstStyle>
            <a:lvl1pPr>
              <a:defRPr sz="2400"/>
            </a:lvl1pPr>
          </a:lstStyle>
          <a:p>
            <a:pPr/>
            <a:r>
              <a:t>Title Text</a:t>
            </a:r>
          </a:p>
        </p:txBody>
      </p:sp>
      <p:sp>
        <p:nvSpPr>
          <p:cNvPr id="194" name="Picture Placeholder 2"/>
          <p:cNvSpPr/>
          <p:nvPr>
            <p:ph type="pic" idx="21"/>
          </p:nvPr>
        </p:nvSpPr>
        <p:spPr>
          <a:xfrm>
            <a:off x="1942414" y="634965"/>
            <a:ext cx="6591987" cy="3854971"/>
          </a:xfrm>
          <a:prstGeom prst="rect">
            <a:avLst/>
          </a:prstGeom>
        </p:spPr>
        <p:txBody>
          <a:bodyPr lIns="91439" rIns="91439">
            <a:noAutofit/>
          </a:bodyPr>
          <a:lstStyle/>
          <a:p>
            <a:pPr/>
          </a:p>
        </p:txBody>
      </p:sp>
      <p:sp>
        <p:nvSpPr>
          <p:cNvPr id="195" name="Body Level One…"/>
          <p:cNvSpPr txBox="1"/>
          <p:nvPr>
            <p:ph type="body" sz="quarter" idx="1"/>
          </p:nvPr>
        </p:nvSpPr>
        <p:spPr>
          <a:xfrm>
            <a:off x="1942414" y="5367337"/>
            <a:ext cx="6591987" cy="493713"/>
          </a:xfrm>
          <a:prstGeom prst="rect">
            <a:avLst/>
          </a:prstGeom>
        </p:spPr>
        <p:txBody>
          <a:bodyPr/>
          <a:lstStyle>
            <a:lvl1pPr marL="0" indent="0">
              <a:buClrTx/>
              <a:buSzTx/>
              <a:buNone/>
              <a:defRPr sz="1200"/>
            </a:lvl1pPr>
            <a:lvl2pPr marL="0" indent="457200">
              <a:buClrTx/>
              <a:buSzTx/>
              <a:buNone/>
              <a:defRPr sz="1200"/>
            </a:lvl2pPr>
            <a:lvl3pPr marL="0" indent="914400">
              <a:buClrTx/>
              <a:buSzTx/>
              <a:buNone/>
              <a:defRPr sz="1200"/>
            </a:lvl3pPr>
            <a:lvl4pPr marL="0" indent="1371600">
              <a:buClrTx/>
              <a:buSzTx/>
              <a:buNone/>
              <a:defRPr sz="1200"/>
            </a:lvl4pPr>
            <a:lvl5pPr marL="0" indent="1828800">
              <a:buClrTx/>
              <a:buSzTx/>
              <a:buNone/>
              <a:defRPr sz="1200"/>
            </a:lvl5pPr>
          </a:lstStyle>
          <a:p>
            <a:pPr/>
            <a:r>
              <a:t>Body Level One</a:t>
            </a:r>
          </a:p>
          <a:p>
            <a:pPr lvl="1"/>
            <a:r>
              <a:t>Body Level Two</a:t>
            </a:r>
          </a:p>
          <a:p>
            <a:pPr lvl="2"/>
            <a:r>
              <a:t>Body Level Three</a:t>
            </a:r>
          </a:p>
          <a:p>
            <a:pPr lvl="3"/>
            <a:r>
              <a:t>Body Level Four</a:t>
            </a:r>
          </a:p>
          <a:p>
            <a:pPr lvl="4"/>
            <a:r>
              <a:t>Body Level Five</a:t>
            </a:r>
          </a:p>
        </p:txBody>
      </p:sp>
      <p:sp>
        <p:nvSpPr>
          <p:cNvPr id="196" name="Freeform 11"/>
          <p:cNvSpPr/>
          <p:nvPr/>
        </p:nvSpPr>
        <p:spPr>
          <a:xfrm flipV="1">
            <a:off x="57" y="4910659"/>
            <a:ext cx="1365443" cy="508006"/>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21451" y="10139"/>
                </a:moveTo>
                <a:lnTo>
                  <a:pt x="17835" y="406"/>
                </a:lnTo>
                <a:cubicBezTo>
                  <a:pt x="17811" y="339"/>
                  <a:pt x="17781" y="270"/>
                  <a:pt x="17756" y="203"/>
                </a:cubicBezTo>
                <a:cubicBezTo>
                  <a:pt x="17683" y="0"/>
                  <a:pt x="17607" y="0"/>
                  <a:pt x="17531" y="0"/>
                </a:cubicBezTo>
                <a:lnTo>
                  <a:pt x="16099" y="0"/>
                </a:lnTo>
                <a:lnTo>
                  <a:pt x="0" y="134"/>
                </a:lnTo>
                <a:lnTo>
                  <a:pt x="0" y="21600"/>
                </a:lnTo>
                <a:lnTo>
                  <a:pt x="16099" y="21496"/>
                </a:lnTo>
                <a:lnTo>
                  <a:pt x="17531" y="21496"/>
                </a:lnTo>
                <a:cubicBezTo>
                  <a:pt x="17607" y="21496"/>
                  <a:pt x="17683" y="21295"/>
                  <a:pt x="17756" y="21295"/>
                </a:cubicBezTo>
                <a:cubicBezTo>
                  <a:pt x="17756" y="21090"/>
                  <a:pt x="17835" y="21090"/>
                  <a:pt x="17835" y="21090"/>
                </a:cubicBezTo>
                <a:lnTo>
                  <a:pt x="21451" y="11357"/>
                </a:lnTo>
                <a:cubicBezTo>
                  <a:pt x="21600" y="10951"/>
                  <a:pt x="21600" y="10547"/>
                  <a:pt x="21451" y="10139"/>
                </a:cubicBezTo>
                <a:close/>
              </a:path>
            </a:pathLst>
          </a:custGeom>
          <a:solidFill>
            <a:schemeClr val="accent1"/>
          </a:solidFill>
          <a:ln w="12700">
            <a:miter lim="400000"/>
          </a:ln>
        </p:spPr>
        <p:txBody>
          <a:bodyPr lIns="45719" rIns="45719"/>
          <a:lstStyle/>
          <a:p>
            <a:pPr/>
          </a:p>
        </p:txBody>
      </p:sp>
      <p:sp>
        <p:nvSpPr>
          <p:cNvPr id="197" name="Slide Number"/>
          <p:cNvSpPr txBox="1"/>
          <p:nvPr>
            <p:ph type="sldNum" sz="quarter" idx="2"/>
          </p:nvPr>
        </p:nvSpPr>
        <p:spPr>
          <a:xfrm>
            <a:off x="710532" y="4967530"/>
            <a:ext cx="385674" cy="396241"/>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gradFill flip="none" rotWithShape="1">
          <a:gsLst>
            <a:gs pos="0">
              <a:srgbClr val="FFFFFF"/>
            </a:gs>
            <a:gs pos="100000">
              <a:srgbClr val="C5DEE5"/>
            </a:gs>
          </a:gsLst>
          <a:lin ang="5400000" scaled="0"/>
        </a:gradFill>
      </p:bgPr>
    </p:bg>
    <p:spTree>
      <p:nvGrpSpPr>
        <p:cNvPr id="1" name=""/>
        <p:cNvGrpSpPr/>
        <p:nvPr/>
      </p:nvGrpSpPr>
      <p:grpSpPr>
        <a:xfrm>
          <a:off x="0" y="0"/>
          <a:ext cx="0" cy="0"/>
          <a:chOff x="0" y="0"/>
          <a:chExt cx="0" cy="0"/>
        </a:xfrm>
      </p:grpSpPr>
      <p:grpSp>
        <p:nvGrpSpPr>
          <p:cNvPr id="14" name="Group 35"/>
          <p:cNvGrpSpPr/>
          <p:nvPr/>
        </p:nvGrpSpPr>
        <p:grpSpPr>
          <a:xfrm>
            <a:off x="1" y="228600"/>
            <a:ext cx="1981201" cy="6638629"/>
            <a:chOff x="0" y="0"/>
            <a:chExt cx="1981200" cy="6638628"/>
          </a:xfrm>
        </p:grpSpPr>
        <p:sp>
          <p:nvSpPr>
            <p:cNvPr id="2" name="Freeform 11"/>
            <p:cNvSpPr/>
            <p:nvPr/>
          </p:nvSpPr>
          <p:spPr>
            <a:xfrm>
              <a:off x="0" y="2346443"/>
              <a:ext cx="69925" cy="6262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21600"/>
                  </a:moveTo>
                  <a:cubicBezTo>
                    <a:pt x="19636" y="18582"/>
                    <a:pt x="18655" y="15724"/>
                    <a:pt x="16691" y="12706"/>
                  </a:cubicBezTo>
                  <a:cubicBezTo>
                    <a:pt x="10800" y="8576"/>
                    <a:pt x="5891" y="4288"/>
                    <a:pt x="0" y="0"/>
                  </a:cubicBezTo>
                  <a:cubicBezTo>
                    <a:pt x="0" y="5559"/>
                    <a:pt x="0" y="5559"/>
                    <a:pt x="0" y="5559"/>
                  </a:cubicBezTo>
                  <a:cubicBezTo>
                    <a:pt x="5891" y="10165"/>
                    <a:pt x="12764" y="14929"/>
                    <a:pt x="19636" y="19694"/>
                  </a:cubicBezTo>
                  <a:cubicBezTo>
                    <a:pt x="19636" y="20329"/>
                    <a:pt x="20618" y="20965"/>
                    <a:pt x="21600"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3" name="Freeform 12"/>
            <p:cNvSpPr/>
            <p:nvPr/>
          </p:nvSpPr>
          <p:spPr>
            <a:xfrm>
              <a:off x="89348" y="2927929"/>
              <a:ext cx="449333" cy="232221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269" y="15000"/>
                  </a:moveTo>
                  <a:cubicBezTo>
                    <a:pt x="15891" y="17229"/>
                    <a:pt x="18514" y="19414"/>
                    <a:pt x="21446" y="21600"/>
                  </a:cubicBezTo>
                  <a:cubicBezTo>
                    <a:pt x="21446" y="21214"/>
                    <a:pt x="21446" y="20871"/>
                    <a:pt x="21600" y="20486"/>
                  </a:cubicBezTo>
                  <a:cubicBezTo>
                    <a:pt x="19131" y="18643"/>
                    <a:pt x="16817" y="16757"/>
                    <a:pt x="14657" y="14871"/>
                  </a:cubicBezTo>
                  <a:cubicBezTo>
                    <a:pt x="8949" y="9986"/>
                    <a:pt x="4166" y="5014"/>
                    <a:pt x="0" y="0"/>
                  </a:cubicBezTo>
                  <a:cubicBezTo>
                    <a:pt x="309" y="857"/>
                    <a:pt x="617" y="1757"/>
                    <a:pt x="926" y="2614"/>
                  </a:cubicBezTo>
                  <a:cubicBezTo>
                    <a:pt x="4629" y="6771"/>
                    <a:pt x="8640" y="10929"/>
                    <a:pt x="13269" y="150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4" name="Freeform 13"/>
            <p:cNvSpPr/>
            <p:nvPr/>
          </p:nvSpPr>
          <p:spPr>
            <a:xfrm>
              <a:off x="560692" y="5218460"/>
              <a:ext cx="423435" cy="14201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9" y="1543"/>
                  </a:moveTo>
                  <a:cubicBezTo>
                    <a:pt x="818" y="1052"/>
                    <a:pt x="327" y="561"/>
                    <a:pt x="0" y="0"/>
                  </a:cubicBezTo>
                  <a:cubicBezTo>
                    <a:pt x="0" y="701"/>
                    <a:pt x="0" y="1332"/>
                    <a:pt x="0" y="2034"/>
                  </a:cubicBezTo>
                  <a:cubicBezTo>
                    <a:pt x="3436" y="5961"/>
                    <a:pt x="7200" y="9818"/>
                    <a:pt x="11127" y="13605"/>
                  </a:cubicBezTo>
                  <a:cubicBezTo>
                    <a:pt x="13909" y="16270"/>
                    <a:pt x="17018" y="18935"/>
                    <a:pt x="20127" y="21600"/>
                  </a:cubicBezTo>
                  <a:cubicBezTo>
                    <a:pt x="21600" y="21600"/>
                    <a:pt x="21600" y="21600"/>
                    <a:pt x="21600" y="21600"/>
                  </a:cubicBezTo>
                  <a:cubicBezTo>
                    <a:pt x="18491" y="18865"/>
                    <a:pt x="15382" y="16130"/>
                    <a:pt x="12600" y="13325"/>
                  </a:cubicBezTo>
                  <a:cubicBezTo>
                    <a:pt x="8509" y="9468"/>
                    <a:pt x="4745" y="5540"/>
                    <a:pt x="1309" y="1543"/>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5" name="Freeform 14"/>
            <p:cNvSpPr/>
            <p:nvPr/>
          </p:nvSpPr>
          <p:spPr>
            <a:xfrm>
              <a:off x="666874" y="6275199"/>
              <a:ext cx="119132" cy="3634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346" y="21600"/>
                  </a:moveTo>
                  <a:cubicBezTo>
                    <a:pt x="21600" y="21600"/>
                    <a:pt x="21600" y="21600"/>
                    <a:pt x="21600" y="21600"/>
                  </a:cubicBezTo>
                  <a:cubicBezTo>
                    <a:pt x="14011" y="14491"/>
                    <a:pt x="7005" y="7382"/>
                    <a:pt x="0" y="0"/>
                  </a:cubicBezTo>
                  <a:cubicBezTo>
                    <a:pt x="4670" y="7382"/>
                    <a:pt x="9924" y="14491"/>
                    <a:pt x="16346" y="216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6" name="Freeform 15"/>
            <p:cNvSpPr/>
            <p:nvPr/>
          </p:nvSpPr>
          <p:spPr>
            <a:xfrm>
              <a:off x="69924" y="2972659"/>
              <a:ext cx="571053" cy="332863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9658" y="19745"/>
                  </a:moveTo>
                  <a:cubicBezTo>
                    <a:pt x="17596" y="18489"/>
                    <a:pt x="15775" y="17232"/>
                    <a:pt x="14076" y="15976"/>
                  </a:cubicBezTo>
                  <a:cubicBezTo>
                    <a:pt x="10193" y="13074"/>
                    <a:pt x="7160" y="10082"/>
                    <a:pt x="4854" y="7060"/>
                  </a:cubicBezTo>
                  <a:cubicBezTo>
                    <a:pt x="3519" y="5235"/>
                    <a:pt x="2427" y="3381"/>
                    <a:pt x="1456" y="1526"/>
                  </a:cubicBezTo>
                  <a:cubicBezTo>
                    <a:pt x="971" y="1017"/>
                    <a:pt x="485" y="509"/>
                    <a:pt x="0" y="0"/>
                  </a:cubicBezTo>
                  <a:cubicBezTo>
                    <a:pt x="971" y="2363"/>
                    <a:pt x="2306" y="4757"/>
                    <a:pt x="4004" y="7090"/>
                  </a:cubicBezTo>
                  <a:cubicBezTo>
                    <a:pt x="6189" y="10142"/>
                    <a:pt x="9222" y="13134"/>
                    <a:pt x="12984" y="16065"/>
                  </a:cubicBezTo>
                  <a:cubicBezTo>
                    <a:pt x="14926" y="17531"/>
                    <a:pt x="17110" y="18967"/>
                    <a:pt x="19416" y="20373"/>
                  </a:cubicBezTo>
                  <a:cubicBezTo>
                    <a:pt x="20144" y="20792"/>
                    <a:pt x="20872" y="21181"/>
                    <a:pt x="21600" y="21600"/>
                  </a:cubicBezTo>
                  <a:cubicBezTo>
                    <a:pt x="21357" y="21450"/>
                    <a:pt x="21236" y="21331"/>
                    <a:pt x="21115" y="21181"/>
                  </a:cubicBezTo>
                  <a:cubicBezTo>
                    <a:pt x="20508" y="20702"/>
                    <a:pt x="20022" y="20224"/>
                    <a:pt x="19658" y="19745"/>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7" name="Freeform 16"/>
            <p:cNvSpPr/>
            <p:nvPr/>
          </p:nvSpPr>
          <p:spPr>
            <a:xfrm>
              <a:off x="18152" y="0"/>
              <a:ext cx="71197" cy="2927930"/>
            </a:xfrm>
            <a:custGeom>
              <a:avLst/>
              <a:gdLst/>
              <a:ahLst/>
              <a:cxnLst>
                <a:cxn ang="0">
                  <a:pos x="wd2" y="hd2"/>
                </a:cxn>
                <a:cxn ang="5400000">
                  <a:pos x="wd2" y="hd2"/>
                </a:cxn>
                <a:cxn ang="10800000">
                  <a:pos x="wd2" y="hd2"/>
                </a:cxn>
                <a:cxn ang="16200000">
                  <a:pos x="wd2" y="hd2"/>
                </a:cxn>
              </a:cxnLst>
              <a:rect l="0" t="0" r="r" b="b"/>
              <a:pathLst>
                <a:path w="20835" h="21600" fill="norm" stroke="1" extrusionOk="0">
                  <a:moveTo>
                    <a:pt x="9565" y="19627"/>
                  </a:moveTo>
                  <a:cubicBezTo>
                    <a:pt x="10505" y="19763"/>
                    <a:pt x="10505" y="19899"/>
                    <a:pt x="10505" y="20035"/>
                  </a:cubicBezTo>
                  <a:cubicBezTo>
                    <a:pt x="13322" y="20511"/>
                    <a:pt x="17078" y="20988"/>
                    <a:pt x="19896" y="21498"/>
                  </a:cubicBezTo>
                  <a:cubicBezTo>
                    <a:pt x="19896" y="21532"/>
                    <a:pt x="19896" y="21566"/>
                    <a:pt x="20835" y="21600"/>
                  </a:cubicBezTo>
                  <a:cubicBezTo>
                    <a:pt x="18957" y="20920"/>
                    <a:pt x="17078" y="20273"/>
                    <a:pt x="15200" y="19593"/>
                  </a:cubicBezTo>
                  <a:cubicBezTo>
                    <a:pt x="7687" y="16123"/>
                    <a:pt x="3931" y="12654"/>
                    <a:pt x="3931" y="9150"/>
                  </a:cubicBezTo>
                  <a:cubicBezTo>
                    <a:pt x="4870" y="6089"/>
                    <a:pt x="7687" y="3061"/>
                    <a:pt x="13322" y="0"/>
                  </a:cubicBezTo>
                  <a:cubicBezTo>
                    <a:pt x="10505" y="0"/>
                    <a:pt x="10505" y="0"/>
                    <a:pt x="10505" y="0"/>
                  </a:cubicBezTo>
                  <a:cubicBezTo>
                    <a:pt x="3931" y="3027"/>
                    <a:pt x="1113" y="6089"/>
                    <a:pt x="174" y="9150"/>
                  </a:cubicBezTo>
                  <a:cubicBezTo>
                    <a:pt x="-765" y="12654"/>
                    <a:pt x="2052" y="16123"/>
                    <a:pt x="9565" y="19627"/>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8" name="Freeform 17"/>
            <p:cNvSpPr/>
            <p:nvPr/>
          </p:nvSpPr>
          <p:spPr>
            <a:xfrm>
              <a:off x="54385" y="2715463"/>
              <a:ext cx="54387" cy="4938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2541" y="3836"/>
                    <a:pt x="3812" y="7469"/>
                    <a:pt x="6353" y="11305"/>
                  </a:cubicBezTo>
                  <a:cubicBezTo>
                    <a:pt x="11435" y="14736"/>
                    <a:pt x="16518" y="18168"/>
                    <a:pt x="21600" y="21600"/>
                  </a:cubicBezTo>
                  <a:cubicBezTo>
                    <a:pt x="19059" y="17563"/>
                    <a:pt x="16518" y="13323"/>
                    <a:pt x="13976" y="9286"/>
                  </a:cubicBezTo>
                  <a:cubicBezTo>
                    <a:pt x="12706" y="9084"/>
                    <a:pt x="12706" y="8882"/>
                    <a:pt x="12706" y="8680"/>
                  </a:cubicBezTo>
                  <a:cubicBezTo>
                    <a:pt x="8894" y="5652"/>
                    <a:pt x="3812" y="2826"/>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9" name="Freeform 18"/>
            <p:cNvSpPr/>
            <p:nvPr/>
          </p:nvSpPr>
          <p:spPr>
            <a:xfrm>
              <a:off x="534794" y="5250144"/>
              <a:ext cx="132081" cy="102505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3016"/>
                    <a:pt x="1054" y="6032"/>
                    <a:pt x="2634" y="9049"/>
                  </a:cubicBezTo>
                  <a:cubicBezTo>
                    <a:pt x="4215" y="11384"/>
                    <a:pt x="6322" y="13816"/>
                    <a:pt x="8956" y="16151"/>
                  </a:cubicBezTo>
                  <a:cubicBezTo>
                    <a:pt x="10010" y="16735"/>
                    <a:pt x="11590" y="17319"/>
                    <a:pt x="12644" y="17903"/>
                  </a:cubicBezTo>
                  <a:cubicBezTo>
                    <a:pt x="15805" y="19168"/>
                    <a:pt x="18439" y="20335"/>
                    <a:pt x="21600" y="21600"/>
                  </a:cubicBezTo>
                  <a:cubicBezTo>
                    <a:pt x="21073" y="21308"/>
                    <a:pt x="20546" y="20919"/>
                    <a:pt x="20020" y="20627"/>
                  </a:cubicBezTo>
                  <a:cubicBezTo>
                    <a:pt x="13698" y="16735"/>
                    <a:pt x="9483" y="12843"/>
                    <a:pt x="6849" y="8951"/>
                  </a:cubicBezTo>
                  <a:cubicBezTo>
                    <a:pt x="5795" y="6616"/>
                    <a:pt x="4741" y="4378"/>
                    <a:pt x="4215" y="2141"/>
                  </a:cubicBezTo>
                  <a:cubicBezTo>
                    <a:pt x="4215" y="2043"/>
                    <a:pt x="3688" y="1946"/>
                    <a:pt x="3688" y="1751"/>
                  </a:cubicBezTo>
                  <a:cubicBezTo>
                    <a:pt x="2634" y="1168"/>
                    <a:pt x="1054" y="584"/>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0" name="Freeform 19"/>
            <p:cNvSpPr/>
            <p:nvPr/>
          </p:nvSpPr>
          <p:spPr>
            <a:xfrm>
              <a:off x="538679" y="1170426"/>
              <a:ext cx="1442522" cy="404803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36" y="21010"/>
                  </a:moveTo>
                  <a:cubicBezTo>
                    <a:pt x="480" y="18992"/>
                    <a:pt x="1248" y="17000"/>
                    <a:pt x="2400" y="15081"/>
                  </a:cubicBezTo>
                  <a:cubicBezTo>
                    <a:pt x="3600" y="13162"/>
                    <a:pt x="5232" y="11317"/>
                    <a:pt x="7152" y="9545"/>
                  </a:cubicBezTo>
                  <a:cubicBezTo>
                    <a:pt x="9072" y="7774"/>
                    <a:pt x="11280" y="6101"/>
                    <a:pt x="13680" y="4502"/>
                  </a:cubicBezTo>
                  <a:cubicBezTo>
                    <a:pt x="14880" y="3715"/>
                    <a:pt x="16176" y="2928"/>
                    <a:pt x="17472" y="2190"/>
                  </a:cubicBezTo>
                  <a:cubicBezTo>
                    <a:pt x="18144" y="1821"/>
                    <a:pt x="18816" y="1427"/>
                    <a:pt x="19488" y="1082"/>
                  </a:cubicBezTo>
                  <a:cubicBezTo>
                    <a:pt x="20208" y="713"/>
                    <a:pt x="20880" y="369"/>
                    <a:pt x="21600" y="25"/>
                  </a:cubicBezTo>
                  <a:cubicBezTo>
                    <a:pt x="21600" y="0"/>
                    <a:pt x="21600" y="0"/>
                    <a:pt x="21600" y="0"/>
                  </a:cubicBezTo>
                  <a:cubicBezTo>
                    <a:pt x="20832" y="344"/>
                    <a:pt x="20160" y="689"/>
                    <a:pt x="19440" y="1058"/>
                  </a:cubicBezTo>
                  <a:cubicBezTo>
                    <a:pt x="18768" y="1402"/>
                    <a:pt x="18096" y="1771"/>
                    <a:pt x="17424" y="2165"/>
                  </a:cubicBezTo>
                  <a:cubicBezTo>
                    <a:pt x="16080" y="2903"/>
                    <a:pt x="14784" y="3666"/>
                    <a:pt x="13584" y="4453"/>
                  </a:cubicBezTo>
                  <a:cubicBezTo>
                    <a:pt x="11136" y="6052"/>
                    <a:pt x="8880" y="7725"/>
                    <a:pt x="6960" y="9496"/>
                  </a:cubicBezTo>
                  <a:cubicBezTo>
                    <a:pt x="4992" y="11243"/>
                    <a:pt x="3360" y="13113"/>
                    <a:pt x="2160" y="15031"/>
                  </a:cubicBezTo>
                  <a:cubicBezTo>
                    <a:pt x="912" y="16975"/>
                    <a:pt x="144" y="18968"/>
                    <a:pt x="0" y="21010"/>
                  </a:cubicBezTo>
                  <a:cubicBezTo>
                    <a:pt x="0" y="21059"/>
                    <a:pt x="0" y="21083"/>
                    <a:pt x="0" y="21133"/>
                  </a:cubicBezTo>
                  <a:cubicBezTo>
                    <a:pt x="96" y="21280"/>
                    <a:pt x="192" y="21452"/>
                    <a:pt x="336" y="21600"/>
                  </a:cubicBezTo>
                  <a:cubicBezTo>
                    <a:pt x="336" y="21403"/>
                    <a:pt x="336" y="21206"/>
                    <a:pt x="336" y="2101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1" name="Freeform 20"/>
            <p:cNvSpPr/>
            <p:nvPr/>
          </p:nvSpPr>
          <p:spPr>
            <a:xfrm>
              <a:off x="640976" y="6301291"/>
              <a:ext cx="112658" cy="3373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101"/>
                    <a:pt x="9874" y="14499"/>
                    <a:pt x="16046" y="21600"/>
                  </a:cubicBezTo>
                  <a:cubicBezTo>
                    <a:pt x="21600" y="21600"/>
                    <a:pt x="21600" y="21600"/>
                    <a:pt x="21600" y="21600"/>
                  </a:cubicBezTo>
                  <a:cubicBezTo>
                    <a:pt x="14194" y="14499"/>
                    <a:pt x="6789" y="7101"/>
                    <a:pt x="0" y="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2" name="Freeform 21"/>
            <p:cNvSpPr/>
            <p:nvPr/>
          </p:nvSpPr>
          <p:spPr>
            <a:xfrm>
              <a:off x="534794" y="5130865"/>
              <a:ext cx="25899" cy="2217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00" y="19800"/>
                  </a:moveTo>
                  <a:cubicBezTo>
                    <a:pt x="18900" y="20700"/>
                    <a:pt x="21600" y="21150"/>
                    <a:pt x="21600" y="21600"/>
                  </a:cubicBezTo>
                  <a:cubicBezTo>
                    <a:pt x="21600" y="17100"/>
                    <a:pt x="21600" y="13050"/>
                    <a:pt x="21600" y="8550"/>
                  </a:cubicBezTo>
                  <a:cubicBezTo>
                    <a:pt x="13500" y="5850"/>
                    <a:pt x="8100" y="2700"/>
                    <a:pt x="2700" y="0"/>
                  </a:cubicBezTo>
                  <a:cubicBezTo>
                    <a:pt x="0" y="4050"/>
                    <a:pt x="0" y="7650"/>
                    <a:pt x="0" y="11700"/>
                  </a:cubicBezTo>
                  <a:cubicBezTo>
                    <a:pt x="5400" y="14400"/>
                    <a:pt x="13500" y="17100"/>
                    <a:pt x="18900" y="1980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sp>
          <p:nvSpPr>
            <p:cNvPr id="13" name="Freeform 22"/>
            <p:cNvSpPr/>
            <p:nvPr/>
          </p:nvSpPr>
          <p:spPr>
            <a:xfrm>
              <a:off x="590475" y="6016138"/>
              <a:ext cx="165748" cy="6224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908" y="2880"/>
                  </a:moveTo>
                  <a:cubicBezTo>
                    <a:pt x="2077" y="1920"/>
                    <a:pt x="831" y="960"/>
                    <a:pt x="0" y="0"/>
                  </a:cubicBezTo>
                  <a:cubicBezTo>
                    <a:pt x="1246" y="2560"/>
                    <a:pt x="2908" y="5120"/>
                    <a:pt x="4985" y="7680"/>
                  </a:cubicBezTo>
                  <a:cubicBezTo>
                    <a:pt x="5400" y="8480"/>
                    <a:pt x="5815" y="9120"/>
                    <a:pt x="6646" y="9920"/>
                  </a:cubicBezTo>
                  <a:cubicBezTo>
                    <a:pt x="11215" y="13760"/>
                    <a:pt x="16200" y="17760"/>
                    <a:pt x="21185" y="21600"/>
                  </a:cubicBezTo>
                  <a:cubicBezTo>
                    <a:pt x="21600" y="21600"/>
                    <a:pt x="21600" y="21600"/>
                    <a:pt x="21600" y="21600"/>
                  </a:cubicBezTo>
                  <a:cubicBezTo>
                    <a:pt x="17031" y="17440"/>
                    <a:pt x="13292" y="13280"/>
                    <a:pt x="9969" y="8960"/>
                  </a:cubicBezTo>
                  <a:cubicBezTo>
                    <a:pt x="7477" y="6880"/>
                    <a:pt x="5400" y="4960"/>
                    <a:pt x="2908" y="2880"/>
                  </a:cubicBezTo>
                  <a:close/>
                </a:path>
              </a:pathLst>
            </a:custGeom>
            <a:solidFill>
              <a:srgbClr val="2E5369">
                <a:alpha val="20000"/>
              </a:srgbClr>
            </a:solidFill>
            <a:ln w="12700" cap="flat">
              <a:noFill/>
              <a:miter lim="400000"/>
            </a:ln>
            <a:effectLst/>
          </p:spPr>
          <p:txBody>
            <a:bodyPr wrap="square" lIns="45719" tIns="45719" rIns="45719" bIns="45719" numCol="1" anchor="t">
              <a:noAutofit/>
            </a:bodyPr>
            <a:lstStyle/>
            <a:p>
              <a:pPr/>
            </a:p>
          </p:txBody>
        </p:sp>
      </p:grpSp>
      <p:grpSp>
        <p:nvGrpSpPr>
          <p:cNvPr id="27" name="Group 48"/>
          <p:cNvGrpSpPr/>
          <p:nvPr/>
        </p:nvGrpSpPr>
        <p:grpSpPr>
          <a:xfrm>
            <a:off x="20421" y="748"/>
            <a:ext cx="1952272" cy="6852506"/>
            <a:chOff x="0" y="0"/>
            <a:chExt cx="1952271" cy="6852504"/>
          </a:xfrm>
        </p:grpSpPr>
        <p:sp>
          <p:nvSpPr>
            <p:cNvPr id="15" name="Freeform 27"/>
            <p:cNvSpPr/>
            <p:nvPr/>
          </p:nvSpPr>
          <p:spPr>
            <a:xfrm>
              <a:off x="0" y="-1"/>
              <a:ext cx="409501" cy="440104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68" y="4930"/>
                  </a:moveTo>
                  <a:cubicBezTo>
                    <a:pt x="2307" y="6762"/>
                    <a:pt x="3565" y="8617"/>
                    <a:pt x="5452" y="10448"/>
                  </a:cubicBezTo>
                  <a:cubicBezTo>
                    <a:pt x="7130" y="12279"/>
                    <a:pt x="9227" y="14110"/>
                    <a:pt x="11953" y="15942"/>
                  </a:cubicBezTo>
                  <a:cubicBezTo>
                    <a:pt x="14470" y="17773"/>
                    <a:pt x="17616" y="19581"/>
                    <a:pt x="21181" y="21389"/>
                  </a:cubicBezTo>
                  <a:cubicBezTo>
                    <a:pt x="21390" y="21459"/>
                    <a:pt x="21600" y="21530"/>
                    <a:pt x="21600" y="21600"/>
                  </a:cubicBezTo>
                  <a:cubicBezTo>
                    <a:pt x="21390" y="21248"/>
                    <a:pt x="20971" y="20872"/>
                    <a:pt x="20761" y="20520"/>
                  </a:cubicBezTo>
                  <a:cubicBezTo>
                    <a:pt x="20761" y="20450"/>
                    <a:pt x="20761" y="20379"/>
                    <a:pt x="20761" y="20332"/>
                  </a:cubicBezTo>
                  <a:cubicBezTo>
                    <a:pt x="17825" y="18853"/>
                    <a:pt x="15309" y="17397"/>
                    <a:pt x="13212" y="15918"/>
                  </a:cubicBezTo>
                  <a:cubicBezTo>
                    <a:pt x="10485" y="14087"/>
                    <a:pt x="8179" y="12279"/>
                    <a:pt x="6291" y="10424"/>
                  </a:cubicBezTo>
                  <a:cubicBezTo>
                    <a:pt x="4404" y="8593"/>
                    <a:pt x="2936" y="6762"/>
                    <a:pt x="1887" y="4907"/>
                  </a:cubicBezTo>
                  <a:cubicBezTo>
                    <a:pt x="1468" y="3991"/>
                    <a:pt x="1049" y="3076"/>
                    <a:pt x="629" y="2160"/>
                  </a:cubicBezTo>
                  <a:cubicBezTo>
                    <a:pt x="419" y="1432"/>
                    <a:pt x="210" y="728"/>
                    <a:pt x="210" y="0"/>
                  </a:cubicBezTo>
                  <a:cubicBezTo>
                    <a:pt x="0" y="0"/>
                    <a:pt x="0" y="0"/>
                    <a:pt x="0" y="0"/>
                  </a:cubicBezTo>
                  <a:cubicBezTo>
                    <a:pt x="0" y="728"/>
                    <a:pt x="210" y="1432"/>
                    <a:pt x="210" y="2160"/>
                  </a:cubicBezTo>
                  <a:cubicBezTo>
                    <a:pt x="629" y="3076"/>
                    <a:pt x="839" y="3991"/>
                    <a:pt x="1468" y="49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6" name="Freeform 28"/>
            <p:cNvSpPr/>
            <p:nvPr/>
          </p:nvSpPr>
          <p:spPr>
            <a:xfrm>
              <a:off x="433309" y="4315724"/>
              <a:ext cx="350776" cy="15806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009" y="14989"/>
                  </a:moveTo>
                  <a:cubicBezTo>
                    <a:pt x="15709" y="17215"/>
                    <a:pt x="18409" y="19440"/>
                    <a:pt x="21600" y="21600"/>
                  </a:cubicBezTo>
                  <a:cubicBezTo>
                    <a:pt x="21600" y="21142"/>
                    <a:pt x="21600" y="20618"/>
                    <a:pt x="21600" y="20160"/>
                  </a:cubicBezTo>
                  <a:cubicBezTo>
                    <a:pt x="21600" y="20095"/>
                    <a:pt x="21600" y="19964"/>
                    <a:pt x="21600" y="19898"/>
                  </a:cubicBezTo>
                  <a:cubicBezTo>
                    <a:pt x="19391" y="18196"/>
                    <a:pt x="17182" y="16495"/>
                    <a:pt x="15218" y="14793"/>
                  </a:cubicBezTo>
                  <a:cubicBezTo>
                    <a:pt x="9327" y="9949"/>
                    <a:pt x="4173" y="4975"/>
                    <a:pt x="0" y="0"/>
                  </a:cubicBezTo>
                  <a:cubicBezTo>
                    <a:pt x="491" y="1375"/>
                    <a:pt x="982" y="2749"/>
                    <a:pt x="1718" y="4124"/>
                  </a:cubicBezTo>
                  <a:cubicBezTo>
                    <a:pt x="5155" y="7789"/>
                    <a:pt x="8836" y="11389"/>
                    <a:pt x="13009" y="1498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7" name="Freeform 29"/>
            <p:cNvSpPr/>
            <p:nvPr/>
          </p:nvSpPr>
          <p:spPr>
            <a:xfrm>
              <a:off x="811066" y="5861934"/>
              <a:ext cx="357124" cy="9905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40" y="1565"/>
                  </a:moveTo>
                  <a:cubicBezTo>
                    <a:pt x="960" y="1043"/>
                    <a:pt x="480" y="522"/>
                    <a:pt x="0" y="0"/>
                  </a:cubicBezTo>
                  <a:cubicBezTo>
                    <a:pt x="0" y="939"/>
                    <a:pt x="0" y="1983"/>
                    <a:pt x="240" y="3026"/>
                  </a:cubicBezTo>
                  <a:cubicBezTo>
                    <a:pt x="3360" y="6470"/>
                    <a:pt x="6480" y="9913"/>
                    <a:pt x="10080" y="13252"/>
                  </a:cubicBezTo>
                  <a:cubicBezTo>
                    <a:pt x="12960" y="16070"/>
                    <a:pt x="16080" y="18887"/>
                    <a:pt x="19200" y="21600"/>
                  </a:cubicBezTo>
                  <a:cubicBezTo>
                    <a:pt x="21600" y="21600"/>
                    <a:pt x="21600" y="21600"/>
                    <a:pt x="21600" y="21600"/>
                  </a:cubicBezTo>
                  <a:cubicBezTo>
                    <a:pt x="18240" y="18783"/>
                    <a:pt x="15120" y="15861"/>
                    <a:pt x="12000" y="12835"/>
                  </a:cubicBezTo>
                  <a:cubicBezTo>
                    <a:pt x="8160" y="9183"/>
                    <a:pt x="4800" y="5322"/>
                    <a:pt x="1440" y="1565"/>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8" name="Freeform 30"/>
            <p:cNvSpPr/>
            <p:nvPr/>
          </p:nvSpPr>
          <p:spPr>
            <a:xfrm>
              <a:off x="409500" y="4363625"/>
              <a:ext cx="457119" cy="223596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8970" y="18917"/>
                  </a:moveTo>
                  <a:cubicBezTo>
                    <a:pt x="17468" y="17946"/>
                    <a:pt x="15965" y="16928"/>
                    <a:pt x="14650" y="15911"/>
                  </a:cubicBezTo>
                  <a:cubicBezTo>
                    <a:pt x="10706" y="12997"/>
                    <a:pt x="7701" y="9991"/>
                    <a:pt x="5447" y="6984"/>
                  </a:cubicBezTo>
                  <a:cubicBezTo>
                    <a:pt x="4132" y="5504"/>
                    <a:pt x="3193" y="3978"/>
                    <a:pt x="2442" y="2451"/>
                  </a:cubicBezTo>
                  <a:cubicBezTo>
                    <a:pt x="1690" y="1619"/>
                    <a:pt x="751" y="833"/>
                    <a:pt x="0" y="0"/>
                  </a:cubicBezTo>
                  <a:cubicBezTo>
                    <a:pt x="939" y="2359"/>
                    <a:pt x="2254" y="4718"/>
                    <a:pt x="3944" y="7030"/>
                  </a:cubicBezTo>
                  <a:cubicBezTo>
                    <a:pt x="6198" y="10083"/>
                    <a:pt x="9203" y="13090"/>
                    <a:pt x="12960" y="16050"/>
                  </a:cubicBezTo>
                  <a:cubicBezTo>
                    <a:pt x="14838" y="17484"/>
                    <a:pt x="16904" y="18964"/>
                    <a:pt x="19346" y="20397"/>
                  </a:cubicBezTo>
                  <a:cubicBezTo>
                    <a:pt x="20097" y="20767"/>
                    <a:pt x="20849" y="21184"/>
                    <a:pt x="21600" y="21600"/>
                  </a:cubicBezTo>
                  <a:cubicBezTo>
                    <a:pt x="21412" y="21461"/>
                    <a:pt x="21224" y="21322"/>
                    <a:pt x="21037" y="21184"/>
                  </a:cubicBezTo>
                  <a:cubicBezTo>
                    <a:pt x="20285" y="20444"/>
                    <a:pt x="19534" y="19657"/>
                    <a:pt x="18970" y="18917"/>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19" name="Freeform 31"/>
            <p:cNvSpPr/>
            <p:nvPr/>
          </p:nvSpPr>
          <p:spPr>
            <a:xfrm>
              <a:off x="368068" y="1288451"/>
              <a:ext cx="141428" cy="3027274"/>
            </a:xfrm>
            <a:custGeom>
              <a:avLst/>
              <a:gdLst/>
              <a:ahLst/>
              <a:cxnLst>
                <a:cxn ang="0">
                  <a:pos x="wd2" y="hd2"/>
                </a:cxn>
                <a:cxn ang="5400000">
                  <a:pos x="wd2" y="hd2"/>
                </a:cxn>
                <a:cxn ang="10800000">
                  <a:pos x="wd2" y="hd2"/>
                </a:cxn>
                <a:cxn ang="16200000">
                  <a:pos x="wd2" y="hd2"/>
                </a:cxn>
              </a:cxnLst>
              <a:rect l="0" t="0" r="r" b="b"/>
              <a:pathLst>
                <a:path w="21150" h="21600" fill="norm" stroke="1" extrusionOk="0">
                  <a:moveTo>
                    <a:pt x="9750" y="21600"/>
                  </a:moveTo>
                  <a:cubicBezTo>
                    <a:pt x="8550" y="21191"/>
                    <a:pt x="7950" y="20781"/>
                    <a:pt x="7350" y="20372"/>
                  </a:cubicBezTo>
                  <a:cubicBezTo>
                    <a:pt x="4350" y="18085"/>
                    <a:pt x="2550" y="15833"/>
                    <a:pt x="2550" y="13581"/>
                  </a:cubicBezTo>
                  <a:cubicBezTo>
                    <a:pt x="2550" y="11295"/>
                    <a:pt x="4350" y="9043"/>
                    <a:pt x="7350" y="6756"/>
                  </a:cubicBezTo>
                  <a:cubicBezTo>
                    <a:pt x="8550" y="5630"/>
                    <a:pt x="10350" y="4504"/>
                    <a:pt x="12750" y="3378"/>
                  </a:cubicBezTo>
                  <a:cubicBezTo>
                    <a:pt x="15150" y="2252"/>
                    <a:pt x="17550" y="1126"/>
                    <a:pt x="21150" y="0"/>
                  </a:cubicBezTo>
                  <a:cubicBezTo>
                    <a:pt x="20550" y="0"/>
                    <a:pt x="20550" y="0"/>
                    <a:pt x="20550" y="0"/>
                  </a:cubicBezTo>
                  <a:cubicBezTo>
                    <a:pt x="16950" y="1126"/>
                    <a:pt x="13950" y="2252"/>
                    <a:pt x="11550" y="3378"/>
                  </a:cubicBezTo>
                  <a:cubicBezTo>
                    <a:pt x="9150" y="4504"/>
                    <a:pt x="7350" y="5630"/>
                    <a:pt x="5550" y="6756"/>
                  </a:cubicBezTo>
                  <a:cubicBezTo>
                    <a:pt x="1950" y="9009"/>
                    <a:pt x="150" y="11295"/>
                    <a:pt x="150" y="13581"/>
                  </a:cubicBezTo>
                  <a:cubicBezTo>
                    <a:pt x="-450" y="15731"/>
                    <a:pt x="750" y="17915"/>
                    <a:pt x="3750" y="20099"/>
                  </a:cubicBezTo>
                  <a:cubicBezTo>
                    <a:pt x="5550" y="20576"/>
                    <a:pt x="7350" y="21088"/>
                    <a:pt x="9150" y="21566"/>
                  </a:cubicBezTo>
                  <a:cubicBezTo>
                    <a:pt x="9150" y="21566"/>
                    <a:pt x="9750" y="21600"/>
                    <a:pt x="9750"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0" name="Freeform 32"/>
            <p:cNvSpPr/>
            <p:nvPr/>
          </p:nvSpPr>
          <p:spPr>
            <a:xfrm>
              <a:off x="898362" y="6570852"/>
              <a:ext cx="111106" cy="28165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71" y="21600"/>
                  </a:moveTo>
                  <a:cubicBezTo>
                    <a:pt x="21600" y="21600"/>
                    <a:pt x="21600" y="21600"/>
                    <a:pt x="21600" y="21600"/>
                  </a:cubicBezTo>
                  <a:cubicBezTo>
                    <a:pt x="13886" y="14644"/>
                    <a:pt x="6943" y="7322"/>
                    <a:pt x="0" y="0"/>
                  </a:cubicBezTo>
                  <a:cubicBezTo>
                    <a:pt x="4629" y="7322"/>
                    <a:pt x="10029" y="14644"/>
                    <a:pt x="16971" y="216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1" name="Freeform 33"/>
            <p:cNvSpPr/>
            <p:nvPr/>
          </p:nvSpPr>
          <p:spPr>
            <a:xfrm>
              <a:off x="393628" y="4106881"/>
              <a:ext cx="68252" cy="51157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082" y="10901"/>
                  </a:moveTo>
                  <a:cubicBezTo>
                    <a:pt x="10165" y="14535"/>
                    <a:pt x="16518" y="17966"/>
                    <a:pt x="21600" y="21600"/>
                  </a:cubicBezTo>
                  <a:cubicBezTo>
                    <a:pt x="17788" y="17361"/>
                    <a:pt x="15247" y="13121"/>
                    <a:pt x="12706" y="8882"/>
                  </a:cubicBezTo>
                  <a:cubicBezTo>
                    <a:pt x="12706" y="8882"/>
                    <a:pt x="11435" y="8680"/>
                    <a:pt x="11435" y="8680"/>
                  </a:cubicBezTo>
                  <a:cubicBezTo>
                    <a:pt x="7624" y="5854"/>
                    <a:pt x="3812" y="2826"/>
                    <a:pt x="0" y="0"/>
                  </a:cubicBezTo>
                  <a:cubicBezTo>
                    <a:pt x="0" y="404"/>
                    <a:pt x="0" y="1009"/>
                    <a:pt x="0" y="1615"/>
                  </a:cubicBezTo>
                  <a:cubicBezTo>
                    <a:pt x="1271" y="4643"/>
                    <a:pt x="3812" y="7873"/>
                    <a:pt x="5082" y="10901"/>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2" name="Freeform 34"/>
            <p:cNvSpPr/>
            <p:nvPr/>
          </p:nvSpPr>
          <p:spPr>
            <a:xfrm>
              <a:off x="784083" y="3145052"/>
              <a:ext cx="1168189" cy="27168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88" y="21030"/>
                  </a:moveTo>
                  <a:cubicBezTo>
                    <a:pt x="661" y="19052"/>
                    <a:pt x="1396" y="17037"/>
                    <a:pt x="2571" y="15097"/>
                  </a:cubicBezTo>
                  <a:cubicBezTo>
                    <a:pt x="3747" y="13196"/>
                    <a:pt x="5363" y="11332"/>
                    <a:pt x="7273" y="9583"/>
                  </a:cubicBezTo>
                  <a:cubicBezTo>
                    <a:pt x="9110" y="7796"/>
                    <a:pt x="11314" y="6123"/>
                    <a:pt x="13739" y="4525"/>
                  </a:cubicBezTo>
                  <a:cubicBezTo>
                    <a:pt x="14914" y="3727"/>
                    <a:pt x="16163" y="2928"/>
                    <a:pt x="17486" y="2206"/>
                  </a:cubicBezTo>
                  <a:cubicBezTo>
                    <a:pt x="18147" y="1825"/>
                    <a:pt x="18808" y="1445"/>
                    <a:pt x="19469" y="1065"/>
                  </a:cubicBezTo>
                  <a:cubicBezTo>
                    <a:pt x="20131" y="723"/>
                    <a:pt x="20865" y="342"/>
                    <a:pt x="21600" y="0"/>
                  </a:cubicBezTo>
                  <a:cubicBezTo>
                    <a:pt x="21527" y="0"/>
                    <a:pt x="21527" y="0"/>
                    <a:pt x="21527" y="0"/>
                  </a:cubicBezTo>
                  <a:cubicBezTo>
                    <a:pt x="20792" y="342"/>
                    <a:pt x="20057" y="685"/>
                    <a:pt x="19396" y="1027"/>
                  </a:cubicBezTo>
                  <a:cubicBezTo>
                    <a:pt x="18735" y="1407"/>
                    <a:pt x="18073" y="1787"/>
                    <a:pt x="17412" y="2130"/>
                  </a:cubicBezTo>
                  <a:cubicBezTo>
                    <a:pt x="16016" y="2890"/>
                    <a:pt x="14767" y="3651"/>
                    <a:pt x="13592" y="4449"/>
                  </a:cubicBezTo>
                  <a:cubicBezTo>
                    <a:pt x="11094" y="6046"/>
                    <a:pt x="8890" y="7720"/>
                    <a:pt x="6980" y="9469"/>
                  </a:cubicBezTo>
                  <a:cubicBezTo>
                    <a:pt x="4996" y="11256"/>
                    <a:pt x="3380" y="13120"/>
                    <a:pt x="2204" y="15059"/>
                  </a:cubicBezTo>
                  <a:cubicBezTo>
                    <a:pt x="955" y="16923"/>
                    <a:pt x="220" y="18900"/>
                    <a:pt x="0" y="20877"/>
                  </a:cubicBezTo>
                  <a:cubicBezTo>
                    <a:pt x="220" y="21106"/>
                    <a:pt x="367" y="21334"/>
                    <a:pt x="514" y="21600"/>
                  </a:cubicBezTo>
                  <a:cubicBezTo>
                    <a:pt x="514" y="21410"/>
                    <a:pt x="514" y="21220"/>
                    <a:pt x="588" y="2103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3" name="Freeform 35"/>
            <p:cNvSpPr/>
            <p:nvPr/>
          </p:nvSpPr>
          <p:spPr>
            <a:xfrm>
              <a:off x="866618" y="6599591"/>
              <a:ext cx="99996" cy="25291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4320" y="7336"/>
                    <a:pt x="10368" y="14672"/>
                    <a:pt x="16416" y="21600"/>
                  </a:cubicBezTo>
                  <a:cubicBezTo>
                    <a:pt x="21600" y="21600"/>
                    <a:pt x="21600" y="21600"/>
                    <a:pt x="21600" y="21600"/>
                  </a:cubicBezTo>
                  <a:cubicBezTo>
                    <a:pt x="13824" y="14672"/>
                    <a:pt x="6912" y="7336"/>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4" name="Freeform 36"/>
            <p:cNvSpPr/>
            <p:nvPr/>
          </p:nvSpPr>
          <p:spPr>
            <a:xfrm>
              <a:off x="784083" y="5896421"/>
              <a:ext cx="114280" cy="6744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cubicBezTo>
                    <a:pt x="0" y="4596"/>
                    <a:pt x="1490" y="9191"/>
                    <a:pt x="5214" y="13634"/>
                  </a:cubicBezTo>
                  <a:cubicBezTo>
                    <a:pt x="8193" y="15013"/>
                    <a:pt x="10428" y="16545"/>
                    <a:pt x="13407" y="17923"/>
                  </a:cubicBezTo>
                  <a:cubicBezTo>
                    <a:pt x="16386" y="19149"/>
                    <a:pt x="18621" y="20374"/>
                    <a:pt x="21600" y="21600"/>
                  </a:cubicBezTo>
                  <a:cubicBezTo>
                    <a:pt x="20855" y="21294"/>
                    <a:pt x="20855" y="20987"/>
                    <a:pt x="20110" y="20681"/>
                  </a:cubicBezTo>
                  <a:cubicBezTo>
                    <a:pt x="11917" y="15013"/>
                    <a:pt x="7448" y="9191"/>
                    <a:pt x="5959" y="3370"/>
                  </a:cubicBezTo>
                  <a:cubicBezTo>
                    <a:pt x="5214" y="2757"/>
                    <a:pt x="3724" y="2298"/>
                    <a:pt x="2979" y="1685"/>
                  </a:cubicBezTo>
                  <a:cubicBezTo>
                    <a:pt x="1490" y="1072"/>
                    <a:pt x="745" y="460"/>
                    <a:pt x="0" y="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5" name="Freeform 37"/>
            <p:cNvSpPr/>
            <p:nvPr/>
          </p:nvSpPr>
          <p:spPr>
            <a:xfrm>
              <a:off x="784083" y="5771881"/>
              <a:ext cx="31745" cy="22800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1700"/>
                  </a:moveTo>
                  <a:cubicBezTo>
                    <a:pt x="2700" y="13050"/>
                    <a:pt x="5400" y="14850"/>
                    <a:pt x="10800" y="16650"/>
                  </a:cubicBezTo>
                  <a:cubicBezTo>
                    <a:pt x="13500" y="18450"/>
                    <a:pt x="18900" y="19800"/>
                    <a:pt x="21600" y="21600"/>
                  </a:cubicBezTo>
                  <a:cubicBezTo>
                    <a:pt x="18900" y="17100"/>
                    <a:pt x="18900" y="12600"/>
                    <a:pt x="18900" y="8550"/>
                  </a:cubicBezTo>
                  <a:cubicBezTo>
                    <a:pt x="13500" y="5400"/>
                    <a:pt x="8100" y="2700"/>
                    <a:pt x="0" y="0"/>
                  </a:cubicBezTo>
                  <a:cubicBezTo>
                    <a:pt x="0" y="450"/>
                    <a:pt x="0" y="1350"/>
                    <a:pt x="0" y="1800"/>
                  </a:cubicBezTo>
                  <a:cubicBezTo>
                    <a:pt x="0" y="4950"/>
                    <a:pt x="0" y="8550"/>
                    <a:pt x="0" y="11700"/>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sp>
          <p:nvSpPr>
            <p:cNvPr id="26" name="Freeform 38"/>
            <p:cNvSpPr/>
            <p:nvPr/>
          </p:nvSpPr>
          <p:spPr>
            <a:xfrm>
              <a:off x="811066" y="6321773"/>
              <a:ext cx="174594" cy="53073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5449"/>
                  </a:moveTo>
                  <a:cubicBezTo>
                    <a:pt x="3436" y="3697"/>
                    <a:pt x="1964" y="1751"/>
                    <a:pt x="0" y="0"/>
                  </a:cubicBezTo>
                  <a:cubicBezTo>
                    <a:pt x="1473" y="3114"/>
                    <a:pt x="3436" y="6422"/>
                    <a:pt x="5400" y="9535"/>
                  </a:cubicBezTo>
                  <a:cubicBezTo>
                    <a:pt x="5891" y="10119"/>
                    <a:pt x="6382" y="10703"/>
                    <a:pt x="6873" y="11286"/>
                  </a:cubicBezTo>
                  <a:cubicBezTo>
                    <a:pt x="10800" y="14789"/>
                    <a:pt x="14727" y="18292"/>
                    <a:pt x="19145" y="21600"/>
                  </a:cubicBezTo>
                  <a:cubicBezTo>
                    <a:pt x="21600" y="21600"/>
                    <a:pt x="21600" y="21600"/>
                    <a:pt x="21600" y="21600"/>
                  </a:cubicBezTo>
                  <a:cubicBezTo>
                    <a:pt x="17182" y="17903"/>
                    <a:pt x="13745" y="14011"/>
                    <a:pt x="10800" y="10119"/>
                  </a:cubicBezTo>
                  <a:cubicBezTo>
                    <a:pt x="8836" y="8562"/>
                    <a:pt x="7364" y="7005"/>
                    <a:pt x="5400" y="5449"/>
                  </a:cubicBezTo>
                  <a:close/>
                </a:path>
              </a:pathLst>
            </a:custGeom>
            <a:solidFill>
              <a:srgbClr val="2E5369"/>
            </a:solidFill>
            <a:ln w="12700" cap="flat">
              <a:noFill/>
              <a:miter lim="400000"/>
            </a:ln>
            <a:effectLst/>
          </p:spPr>
          <p:txBody>
            <a:bodyPr wrap="square" lIns="45719" tIns="45719" rIns="45719" bIns="45719" numCol="1" anchor="t">
              <a:noAutofit/>
            </a:bodyPr>
            <a:lstStyle/>
            <a:p>
              <a:pPr/>
            </a:p>
          </p:txBody>
        </p:sp>
      </p:grpSp>
      <p:sp>
        <p:nvSpPr>
          <p:cNvPr id="28" name="Rectangle 61"/>
          <p:cNvSpPr/>
          <p:nvPr/>
        </p:nvSpPr>
        <p:spPr>
          <a:xfrm>
            <a:off x="-1" y="0"/>
            <a:ext cx="182882" cy="6858000"/>
          </a:xfrm>
          <a:prstGeom prst="rect">
            <a:avLst/>
          </a:prstGeom>
          <a:solidFill>
            <a:srgbClr val="2E5369"/>
          </a:solidFill>
          <a:ln w="12700">
            <a:miter lim="400000"/>
          </a:ln>
        </p:spPr>
        <p:txBody>
          <a:bodyPr lIns="45719" rIns="45719"/>
          <a:lstStyle/>
          <a:p>
            <a:pPr/>
          </a:p>
        </p:txBody>
      </p:sp>
      <p:sp>
        <p:nvSpPr>
          <p:cNvPr id="29" name="Freeform 11"/>
          <p:cNvSpPr/>
          <p:nvPr/>
        </p:nvSpPr>
        <p:spPr>
          <a:xfrm flipV="1">
            <a:off x="57" y="711193"/>
            <a:ext cx="1365443" cy="508006"/>
          </a:xfrm>
          <a:custGeom>
            <a:avLst/>
            <a:gdLst/>
            <a:ahLst/>
            <a:cxnLst>
              <a:cxn ang="0">
                <a:pos x="wd2" y="hd2"/>
              </a:cxn>
              <a:cxn ang="5400000">
                <a:pos x="wd2" y="hd2"/>
              </a:cxn>
              <a:cxn ang="10800000">
                <a:pos x="wd2" y="hd2"/>
              </a:cxn>
              <a:cxn ang="16200000">
                <a:pos x="wd2" y="hd2"/>
              </a:cxn>
            </a:cxnLst>
            <a:rect l="0" t="0" r="r" b="b"/>
            <a:pathLst>
              <a:path w="21563" h="21600" fill="norm" stroke="1" extrusionOk="0">
                <a:moveTo>
                  <a:pt x="21451" y="10139"/>
                </a:moveTo>
                <a:lnTo>
                  <a:pt x="17835" y="406"/>
                </a:lnTo>
                <a:cubicBezTo>
                  <a:pt x="17811" y="339"/>
                  <a:pt x="17781" y="270"/>
                  <a:pt x="17756" y="203"/>
                </a:cubicBezTo>
                <a:cubicBezTo>
                  <a:pt x="17683" y="0"/>
                  <a:pt x="17607" y="0"/>
                  <a:pt x="17531" y="0"/>
                </a:cubicBezTo>
                <a:lnTo>
                  <a:pt x="16099" y="0"/>
                </a:lnTo>
                <a:lnTo>
                  <a:pt x="0" y="134"/>
                </a:lnTo>
                <a:lnTo>
                  <a:pt x="0" y="21600"/>
                </a:lnTo>
                <a:lnTo>
                  <a:pt x="16099" y="21496"/>
                </a:lnTo>
                <a:lnTo>
                  <a:pt x="17531" y="21496"/>
                </a:lnTo>
                <a:cubicBezTo>
                  <a:pt x="17607" y="21496"/>
                  <a:pt x="17683" y="21295"/>
                  <a:pt x="17756" y="21295"/>
                </a:cubicBezTo>
                <a:cubicBezTo>
                  <a:pt x="17756" y="21090"/>
                  <a:pt x="17835" y="21090"/>
                  <a:pt x="17835" y="21090"/>
                </a:cubicBezTo>
                <a:lnTo>
                  <a:pt x="21451" y="11357"/>
                </a:lnTo>
                <a:cubicBezTo>
                  <a:pt x="21600" y="10951"/>
                  <a:pt x="21600" y="10547"/>
                  <a:pt x="21451" y="10139"/>
                </a:cubicBezTo>
                <a:close/>
              </a:path>
            </a:pathLst>
          </a:custGeom>
          <a:solidFill>
            <a:schemeClr val="accent1"/>
          </a:solidFill>
          <a:ln w="12700">
            <a:miter lim="400000"/>
          </a:ln>
        </p:spPr>
        <p:txBody>
          <a:bodyPr lIns="45719" rIns="45719"/>
          <a:lstStyle/>
          <a:p>
            <a:pPr/>
          </a:p>
        </p:txBody>
      </p:sp>
      <p:sp>
        <p:nvSpPr>
          <p:cNvPr id="30" name="Title Text"/>
          <p:cNvSpPr txBox="1"/>
          <p:nvPr>
            <p:ph type="title"/>
          </p:nvPr>
        </p:nvSpPr>
        <p:spPr>
          <a:xfrm>
            <a:off x="457200" y="274637"/>
            <a:ext cx="8229600" cy="13255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Title Text</a:t>
            </a:r>
          </a:p>
        </p:txBody>
      </p:sp>
      <p:sp>
        <p:nvSpPr>
          <p:cNvPr id="31"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2" name="Slide Number"/>
          <p:cNvSpPr txBox="1"/>
          <p:nvPr>
            <p:ph type="sldNum" sz="quarter" idx="2"/>
          </p:nvPr>
        </p:nvSpPr>
        <p:spPr>
          <a:xfrm>
            <a:off x="710532" y="772225"/>
            <a:ext cx="385674" cy="396241"/>
          </a:xfrm>
          <a:prstGeom prst="rect">
            <a:avLst/>
          </a:prstGeom>
          <a:ln w="12700">
            <a:miter lim="400000"/>
          </a:ln>
        </p:spPr>
        <p:txBody>
          <a:bodyPr wrap="none" lIns="45719" rIns="45719" anchor="ctr">
            <a:spAutoFit/>
          </a:bodyPr>
          <a:lstStyle>
            <a:lvl1pPr algn="r">
              <a:defRPr sz="2000">
                <a:solidFill>
                  <a:srgbClr val="FEFFFF"/>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1581AA"/>
          </a:solidFill>
          <a:uFillTx/>
          <a:latin typeface="Century Gothic"/>
          <a:ea typeface="Century Gothic"/>
          <a:cs typeface="Century Gothic"/>
          <a:sym typeface="Century Gothic"/>
        </a:defRPr>
      </a:lvl1pPr>
      <a:lvl2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1581AA"/>
          </a:solidFill>
          <a:uFillTx/>
          <a:latin typeface="Century Gothic"/>
          <a:ea typeface="Century Gothic"/>
          <a:cs typeface="Century Gothic"/>
          <a:sym typeface="Century Gothic"/>
        </a:defRPr>
      </a:lvl2pPr>
      <a:lvl3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1581AA"/>
          </a:solidFill>
          <a:uFillTx/>
          <a:latin typeface="Century Gothic"/>
          <a:ea typeface="Century Gothic"/>
          <a:cs typeface="Century Gothic"/>
          <a:sym typeface="Century Gothic"/>
        </a:defRPr>
      </a:lvl3pPr>
      <a:lvl4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1581AA"/>
          </a:solidFill>
          <a:uFillTx/>
          <a:latin typeface="Century Gothic"/>
          <a:ea typeface="Century Gothic"/>
          <a:cs typeface="Century Gothic"/>
          <a:sym typeface="Century Gothic"/>
        </a:defRPr>
      </a:lvl4pPr>
      <a:lvl5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1581AA"/>
          </a:solidFill>
          <a:uFillTx/>
          <a:latin typeface="Century Gothic"/>
          <a:ea typeface="Century Gothic"/>
          <a:cs typeface="Century Gothic"/>
          <a:sym typeface="Century Gothic"/>
        </a:defRPr>
      </a:lvl5pPr>
      <a:lvl6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1581AA"/>
          </a:solidFill>
          <a:uFillTx/>
          <a:latin typeface="Century Gothic"/>
          <a:ea typeface="Century Gothic"/>
          <a:cs typeface="Century Gothic"/>
          <a:sym typeface="Century Gothic"/>
        </a:defRPr>
      </a:lvl6pPr>
      <a:lvl7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1581AA"/>
          </a:solidFill>
          <a:uFillTx/>
          <a:latin typeface="Century Gothic"/>
          <a:ea typeface="Century Gothic"/>
          <a:cs typeface="Century Gothic"/>
          <a:sym typeface="Century Gothic"/>
        </a:defRPr>
      </a:lvl7pPr>
      <a:lvl8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1581AA"/>
          </a:solidFill>
          <a:uFillTx/>
          <a:latin typeface="Century Gothic"/>
          <a:ea typeface="Century Gothic"/>
          <a:cs typeface="Century Gothic"/>
          <a:sym typeface="Century Gothic"/>
        </a:defRPr>
      </a:lvl8pPr>
      <a:lvl9pPr marL="0" marR="0" indent="0" algn="l" defTabSz="457200" rtl="0" latinLnBrk="0">
        <a:lnSpc>
          <a:spcPct val="100000"/>
        </a:lnSpc>
        <a:spcBef>
          <a:spcPts val="0"/>
        </a:spcBef>
        <a:spcAft>
          <a:spcPts val="0"/>
        </a:spcAft>
        <a:buClrTx/>
        <a:buSzTx/>
        <a:buFontTx/>
        <a:buNone/>
        <a:tabLst/>
        <a:defRPr b="0" baseline="0" cap="none" i="0" spc="0" strike="noStrike" sz="3600" u="none">
          <a:solidFill>
            <a:srgbClr val="1581AA"/>
          </a:solidFill>
          <a:uFillTx/>
          <a:latin typeface="Century Gothic"/>
          <a:ea typeface="Century Gothic"/>
          <a:cs typeface="Century Gothic"/>
          <a:sym typeface="Century Gothic"/>
        </a:defRPr>
      </a:lvl9pPr>
    </p:titleStyle>
    <p:bodyStyle>
      <a:lvl1pPr marL="342900" marR="0" indent="-342900" algn="l" defTabSz="457200" rtl="0" latinLnBrk="0">
        <a:lnSpc>
          <a:spcPct val="100000"/>
        </a:lnSpc>
        <a:spcBef>
          <a:spcPts val="1000"/>
        </a:spcBef>
        <a:spcAft>
          <a:spcPts val="0"/>
        </a:spcAft>
        <a:buClr>
          <a:schemeClr val="accent1"/>
        </a:buClr>
        <a:buSzPct val="100000"/>
        <a:buFontTx/>
        <a:buChar char=""/>
        <a:tabLst/>
        <a:defRPr b="0" baseline="0" cap="none" i="0" spc="0" strike="noStrike" sz="1800" u="none">
          <a:solidFill>
            <a:srgbClr val="404040"/>
          </a:solidFill>
          <a:uFillTx/>
          <a:latin typeface="Century Gothic"/>
          <a:ea typeface="Century Gothic"/>
          <a:cs typeface="Century Gothic"/>
          <a:sym typeface="Century Gothic"/>
        </a:defRPr>
      </a:lvl1pPr>
      <a:lvl2pPr marL="778668" marR="0" indent="-321468" algn="l" defTabSz="457200" rtl="0" latinLnBrk="0">
        <a:lnSpc>
          <a:spcPct val="100000"/>
        </a:lnSpc>
        <a:spcBef>
          <a:spcPts val="1000"/>
        </a:spcBef>
        <a:spcAft>
          <a:spcPts val="0"/>
        </a:spcAft>
        <a:buClr>
          <a:schemeClr val="accent1"/>
        </a:buClr>
        <a:buSzPct val="100000"/>
        <a:buFontTx/>
        <a:buChar char=""/>
        <a:tabLst/>
        <a:defRPr b="0" baseline="0" cap="none" i="0" spc="0" strike="noStrike" sz="1800" u="none">
          <a:solidFill>
            <a:srgbClr val="404040"/>
          </a:solidFill>
          <a:uFillTx/>
          <a:latin typeface="Century Gothic"/>
          <a:ea typeface="Century Gothic"/>
          <a:cs typeface="Century Gothic"/>
          <a:sym typeface="Century Gothic"/>
        </a:defRPr>
      </a:lvl2pPr>
      <a:lvl3pPr marL="1208314" marR="0" indent="-293914" algn="l" defTabSz="457200" rtl="0" latinLnBrk="0">
        <a:lnSpc>
          <a:spcPct val="100000"/>
        </a:lnSpc>
        <a:spcBef>
          <a:spcPts val="1000"/>
        </a:spcBef>
        <a:spcAft>
          <a:spcPts val="0"/>
        </a:spcAft>
        <a:buClr>
          <a:schemeClr val="accent1"/>
        </a:buClr>
        <a:buSzPct val="100000"/>
        <a:buFontTx/>
        <a:buChar char=""/>
        <a:tabLst/>
        <a:defRPr b="0" baseline="0" cap="none" i="0" spc="0" strike="noStrike" sz="1800" u="none">
          <a:solidFill>
            <a:srgbClr val="404040"/>
          </a:solidFill>
          <a:uFillTx/>
          <a:latin typeface="Century Gothic"/>
          <a:ea typeface="Century Gothic"/>
          <a:cs typeface="Century Gothic"/>
          <a:sym typeface="Century Gothic"/>
        </a:defRPr>
      </a:lvl3pPr>
      <a:lvl4pPr marL="1714500" marR="0" indent="-342900" algn="l" defTabSz="457200" rtl="0" latinLnBrk="0">
        <a:lnSpc>
          <a:spcPct val="100000"/>
        </a:lnSpc>
        <a:spcBef>
          <a:spcPts val="1000"/>
        </a:spcBef>
        <a:spcAft>
          <a:spcPts val="0"/>
        </a:spcAft>
        <a:buClr>
          <a:schemeClr val="accent1"/>
        </a:buClr>
        <a:buSzPct val="100000"/>
        <a:buFontTx/>
        <a:buChar char=""/>
        <a:tabLst/>
        <a:defRPr b="0" baseline="0" cap="none" i="0" spc="0" strike="noStrike" sz="1800" u="none">
          <a:solidFill>
            <a:srgbClr val="404040"/>
          </a:solidFill>
          <a:uFillTx/>
          <a:latin typeface="Century Gothic"/>
          <a:ea typeface="Century Gothic"/>
          <a:cs typeface="Century Gothic"/>
          <a:sym typeface="Century Gothic"/>
        </a:defRPr>
      </a:lvl4pPr>
      <a:lvl5pPr marL="2171700" marR="0" indent="-342900" algn="l" defTabSz="457200" rtl="0" latinLnBrk="0">
        <a:lnSpc>
          <a:spcPct val="100000"/>
        </a:lnSpc>
        <a:spcBef>
          <a:spcPts val="1000"/>
        </a:spcBef>
        <a:spcAft>
          <a:spcPts val="0"/>
        </a:spcAft>
        <a:buClr>
          <a:schemeClr val="accent1"/>
        </a:buClr>
        <a:buSzPct val="100000"/>
        <a:buFontTx/>
        <a:buChar char=""/>
        <a:tabLst/>
        <a:defRPr b="0" baseline="0" cap="none" i="0" spc="0" strike="noStrike" sz="1800" u="none">
          <a:solidFill>
            <a:srgbClr val="404040"/>
          </a:solidFill>
          <a:uFillTx/>
          <a:latin typeface="Century Gothic"/>
          <a:ea typeface="Century Gothic"/>
          <a:cs typeface="Century Gothic"/>
          <a:sym typeface="Century Gothic"/>
        </a:defRPr>
      </a:lvl5pPr>
      <a:lvl6pPr marL="2628900" marR="0" indent="-342900" algn="l" defTabSz="457200" rtl="0" latinLnBrk="0">
        <a:lnSpc>
          <a:spcPct val="100000"/>
        </a:lnSpc>
        <a:spcBef>
          <a:spcPts val="1000"/>
        </a:spcBef>
        <a:spcAft>
          <a:spcPts val="0"/>
        </a:spcAft>
        <a:buClr>
          <a:schemeClr val="accent1"/>
        </a:buClr>
        <a:buSzPct val="100000"/>
        <a:buFontTx/>
        <a:buChar char=""/>
        <a:tabLst/>
        <a:defRPr b="0" baseline="0" cap="none" i="0" spc="0" strike="noStrike" sz="1800" u="none">
          <a:solidFill>
            <a:srgbClr val="404040"/>
          </a:solidFill>
          <a:uFillTx/>
          <a:latin typeface="Century Gothic"/>
          <a:ea typeface="Century Gothic"/>
          <a:cs typeface="Century Gothic"/>
          <a:sym typeface="Century Gothic"/>
        </a:defRPr>
      </a:lvl6pPr>
      <a:lvl7pPr marL="3086100" marR="0" indent="-342900" algn="l" defTabSz="457200" rtl="0" latinLnBrk="0">
        <a:lnSpc>
          <a:spcPct val="100000"/>
        </a:lnSpc>
        <a:spcBef>
          <a:spcPts val="1000"/>
        </a:spcBef>
        <a:spcAft>
          <a:spcPts val="0"/>
        </a:spcAft>
        <a:buClr>
          <a:schemeClr val="accent1"/>
        </a:buClr>
        <a:buSzPct val="100000"/>
        <a:buFontTx/>
        <a:buChar char=""/>
        <a:tabLst/>
        <a:defRPr b="0" baseline="0" cap="none" i="0" spc="0" strike="noStrike" sz="1800" u="none">
          <a:solidFill>
            <a:srgbClr val="404040"/>
          </a:solidFill>
          <a:uFillTx/>
          <a:latin typeface="Century Gothic"/>
          <a:ea typeface="Century Gothic"/>
          <a:cs typeface="Century Gothic"/>
          <a:sym typeface="Century Gothic"/>
        </a:defRPr>
      </a:lvl7pPr>
      <a:lvl8pPr marL="3543300" marR="0" indent="-342900" algn="l" defTabSz="457200" rtl="0" latinLnBrk="0">
        <a:lnSpc>
          <a:spcPct val="100000"/>
        </a:lnSpc>
        <a:spcBef>
          <a:spcPts val="1000"/>
        </a:spcBef>
        <a:spcAft>
          <a:spcPts val="0"/>
        </a:spcAft>
        <a:buClr>
          <a:schemeClr val="accent1"/>
        </a:buClr>
        <a:buSzPct val="100000"/>
        <a:buFontTx/>
        <a:buChar char=""/>
        <a:tabLst/>
        <a:defRPr b="0" baseline="0" cap="none" i="0" spc="0" strike="noStrike" sz="1800" u="none">
          <a:solidFill>
            <a:srgbClr val="404040"/>
          </a:solidFill>
          <a:uFillTx/>
          <a:latin typeface="Century Gothic"/>
          <a:ea typeface="Century Gothic"/>
          <a:cs typeface="Century Gothic"/>
          <a:sym typeface="Century Gothic"/>
        </a:defRPr>
      </a:lvl8pPr>
      <a:lvl9pPr marL="4000500" marR="0" indent="-342900" algn="l" defTabSz="457200" rtl="0" latinLnBrk="0">
        <a:lnSpc>
          <a:spcPct val="100000"/>
        </a:lnSpc>
        <a:spcBef>
          <a:spcPts val="1000"/>
        </a:spcBef>
        <a:spcAft>
          <a:spcPts val="0"/>
        </a:spcAft>
        <a:buClr>
          <a:schemeClr val="accent1"/>
        </a:buClr>
        <a:buSzPct val="100000"/>
        <a:buFontTx/>
        <a:buChar char=""/>
        <a:tabLst/>
        <a:defRPr b="0" baseline="0" cap="none" i="0" spc="0" strike="noStrike" sz="1800" u="none">
          <a:solidFill>
            <a:srgbClr val="404040"/>
          </a:solidFill>
          <a:uFillTx/>
          <a:latin typeface="Century Gothic"/>
          <a:ea typeface="Century Gothic"/>
          <a:cs typeface="Century Gothic"/>
          <a:sym typeface="Century Gothic"/>
        </a:defRPr>
      </a:lvl9pPr>
    </p:bodyStyle>
    <p:otherStyle>
      <a:lvl1pPr marL="0" marR="0" indent="0" algn="r" defTabSz="457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Century Gothic"/>
        </a:defRPr>
      </a:lvl1pPr>
      <a:lvl2pPr marL="0" marR="0" indent="457200" algn="r" defTabSz="457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Century Gothic"/>
        </a:defRPr>
      </a:lvl2pPr>
      <a:lvl3pPr marL="0" marR="0" indent="914400" algn="r" defTabSz="457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Century Gothic"/>
        </a:defRPr>
      </a:lvl3pPr>
      <a:lvl4pPr marL="0" marR="0" indent="1371600" algn="r" defTabSz="457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Century Gothic"/>
        </a:defRPr>
      </a:lvl4pPr>
      <a:lvl5pPr marL="0" marR="0" indent="1828800" algn="r" defTabSz="457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Century Gothic"/>
        </a:defRPr>
      </a:lvl5pPr>
      <a:lvl6pPr marL="0" marR="0" indent="2286000" algn="r" defTabSz="457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Century Gothic"/>
        </a:defRPr>
      </a:lvl6pPr>
      <a:lvl7pPr marL="0" marR="0" indent="2743200" algn="r" defTabSz="457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Century Gothic"/>
        </a:defRPr>
      </a:lvl7pPr>
      <a:lvl8pPr marL="0" marR="0" indent="3200400" algn="r" defTabSz="457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Century Gothic"/>
        </a:defRPr>
      </a:lvl8pPr>
      <a:lvl9pPr marL="0" marR="0" indent="3657600" algn="r" defTabSz="457200" rtl="0" latinLnBrk="0">
        <a:lnSpc>
          <a:spcPct val="100000"/>
        </a:lnSpc>
        <a:spcBef>
          <a:spcPts val="0"/>
        </a:spcBef>
        <a:spcAft>
          <a:spcPts val="0"/>
        </a:spcAft>
        <a:buClrTx/>
        <a:buSzTx/>
        <a:buFontTx/>
        <a:buNone/>
        <a:tabLst/>
        <a:defRPr b="0" baseline="0" cap="none" i="0" spc="0" strike="noStrike" sz="2000" u="none">
          <a:solidFill>
            <a:schemeClr val="tx1"/>
          </a:solidFill>
          <a:uFillTx/>
          <a:latin typeface="+mn-lt"/>
          <a:ea typeface="+mn-ea"/>
          <a:cs typeface="+mn-cs"/>
          <a:sym typeface="Century Gothic"/>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8" name="TextBox 4"/>
          <p:cNvSpPr txBox="1"/>
          <p:nvPr/>
        </p:nvSpPr>
        <p:spPr>
          <a:xfrm>
            <a:off x="4884989" y="4114801"/>
            <a:ext cx="4175760" cy="61736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b="1">
                <a:latin typeface="Arial"/>
                <a:ea typeface="Arial"/>
                <a:cs typeface="Arial"/>
                <a:sym typeface="Arial"/>
              </a:defRPr>
            </a:pPr>
          </a:p>
          <a:p>
            <a:pPr>
              <a:defRPr b="1">
                <a:latin typeface="Arial"/>
                <a:ea typeface="Arial"/>
                <a:cs typeface="Arial"/>
                <a:sym typeface="Arial"/>
              </a:defRPr>
            </a:pPr>
            <a:r>
              <a:t>    </a:t>
            </a:r>
          </a:p>
        </p:txBody>
      </p:sp>
      <p:pic>
        <p:nvPicPr>
          <p:cNvPr id="399" name="rolls-royce-rolls-royce-la-rose-noire-droptail-red-car-1.jpg" descr="rolls-royce-rolls-royce-la-rose-noire-droptail-red-car-1.jpg"/>
          <p:cNvPicPr>
            <a:picLocks noChangeAspect="1"/>
          </p:cNvPicPr>
          <p:nvPr/>
        </p:nvPicPr>
        <p:blipFill>
          <a:blip r:embed="rId2">
            <a:extLst/>
          </a:blip>
          <a:stretch>
            <a:fillRect/>
          </a:stretch>
        </p:blipFill>
        <p:spPr>
          <a:xfrm>
            <a:off x="-1570755" y="-33444"/>
            <a:ext cx="12310910" cy="6924888"/>
          </a:xfrm>
          <a:prstGeom prst="rect">
            <a:avLst/>
          </a:prstGeom>
          <a:ln w="12700">
            <a:miter lim="400000"/>
          </a:ln>
        </p:spPr>
      </p:pic>
      <p:sp>
        <p:nvSpPr>
          <p:cNvPr id="400" name="Rectangle 1"/>
          <p:cNvSpPr txBox="1"/>
          <p:nvPr/>
        </p:nvSpPr>
        <p:spPr>
          <a:xfrm>
            <a:off x="1101224" y="1666411"/>
            <a:ext cx="6966952" cy="1323539"/>
          </a:xfrm>
          <a:prstGeom prst="rect">
            <a:avLst/>
          </a:prstGeom>
          <a:ln w="12700">
            <a:miter lim="400000"/>
          </a:ln>
          <a:extLst>
            <a:ext uri="{C572A759-6A51-4108-AA02-DFA0A04FC94B}">
              <ma14:wrappingTextBoxFlag xmlns:ma14="http://schemas.microsoft.com/office/mac/drawingml/2011/main" val="1"/>
            </a:ext>
          </a:extLst>
        </p:spPr>
        <p:txBody>
          <a:bodyPr lIns="33118" tIns="33118" rIns="33118" bIns="33118" anchor="ctr">
            <a:spAutoFit/>
          </a:bodyPr>
          <a:lstStyle>
            <a:lvl1pPr algn="ctr">
              <a:defRPr b="1" sz="8100">
                <a:solidFill>
                  <a:srgbClr val="661C28"/>
                </a:solidFill>
              </a:defRPr>
            </a:lvl1pPr>
          </a:lstStyle>
          <a:p>
            <a:pPr/>
            <a:r>
              <a:t>WheelDeal</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Features"/>
          <p:cNvSpPr txBox="1"/>
          <p:nvPr>
            <p:ph type="title"/>
          </p:nvPr>
        </p:nvSpPr>
        <p:spPr>
          <a:xfrm>
            <a:off x="1306287" y="457201"/>
            <a:ext cx="3755572" cy="762001"/>
          </a:xfrm>
          <a:prstGeom prst="rect">
            <a:avLst/>
          </a:prstGeom>
        </p:spPr>
        <p:txBody>
          <a:bodyPr/>
          <a:lstStyle>
            <a:lvl1pPr defTabSz="448055">
              <a:defRPr b="1" sz="4312"/>
            </a:lvl1pPr>
          </a:lstStyle>
          <a:p>
            <a:pPr/>
            <a:r>
              <a:t> Features</a:t>
            </a:r>
          </a:p>
        </p:txBody>
      </p:sp>
      <p:sp>
        <p:nvSpPr>
          <p:cNvPr id="429" name="Automation of the entire system improves the efficiency…"/>
          <p:cNvSpPr txBox="1"/>
          <p:nvPr>
            <p:ph type="body" idx="1"/>
          </p:nvPr>
        </p:nvSpPr>
        <p:spPr>
          <a:xfrm>
            <a:off x="1136873" y="1719941"/>
            <a:ext cx="7397527" cy="4746173"/>
          </a:xfrm>
          <a:prstGeom prst="rect">
            <a:avLst/>
          </a:prstGeom>
        </p:spPr>
        <p:txBody>
          <a:bodyPr/>
          <a:lstStyle/>
          <a:p>
            <a:pPr marL="264031" indent="-264031" defTabSz="704087">
              <a:spcBef>
                <a:spcPts val="500"/>
              </a:spcBef>
              <a:defRPr sz="2000"/>
            </a:pPr>
            <a:r>
              <a:t> Automation of the entire system improves the efficiency</a:t>
            </a:r>
            <a:endParaRPr sz="2400"/>
          </a:p>
          <a:p>
            <a:pPr marL="264031" indent="-264031" defTabSz="704087">
              <a:spcBef>
                <a:spcPts val="500"/>
              </a:spcBef>
              <a:defRPr sz="2000"/>
            </a:pPr>
            <a:r>
              <a:t> It provides a friendly graphical user interface which proves to be better when compared to the existing system.</a:t>
            </a:r>
            <a:endParaRPr sz="2400"/>
          </a:p>
          <a:p>
            <a:pPr marL="264031" indent="-264031" defTabSz="704087">
              <a:spcBef>
                <a:spcPts val="500"/>
              </a:spcBef>
              <a:defRPr sz="2000"/>
            </a:pPr>
            <a:r>
              <a:t> It gives appropriate access to the authorized users depending on their permissions.</a:t>
            </a:r>
            <a:endParaRPr sz="2400"/>
          </a:p>
          <a:p>
            <a:pPr marL="264031" indent="-264031" defTabSz="704087">
              <a:spcBef>
                <a:spcPts val="500"/>
              </a:spcBef>
              <a:defRPr sz="2000"/>
            </a:pPr>
            <a:r>
              <a:t> It effectively overcomes the delay in communications.</a:t>
            </a:r>
            <a:endParaRPr sz="2400"/>
          </a:p>
          <a:p>
            <a:pPr marL="264031" indent="-264031" defTabSz="704087">
              <a:spcBef>
                <a:spcPts val="500"/>
              </a:spcBef>
              <a:defRPr sz="2000"/>
            </a:pPr>
            <a:r>
              <a:t> Updating of information becomes so easier.</a:t>
            </a:r>
            <a:endParaRPr sz="2400"/>
          </a:p>
          <a:p>
            <a:pPr marL="264031" indent="-264031" defTabSz="704087">
              <a:spcBef>
                <a:spcPts val="500"/>
              </a:spcBef>
              <a:defRPr sz="2000"/>
            </a:pPr>
            <a:r>
              <a:t> System security, data security and reliability are the striking features.</a:t>
            </a:r>
            <a:endParaRPr sz="2400"/>
          </a:p>
          <a:p>
            <a:pPr marL="264031" indent="-264031" defTabSz="704087">
              <a:spcBef>
                <a:spcPts val="500"/>
              </a:spcBef>
              <a:defRPr sz="2000"/>
            </a:pPr>
            <a:r>
              <a:t> The System has adequate scope for modification in future if it is necessary.</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1" name="Title 1"/>
          <p:cNvSpPr txBox="1"/>
          <p:nvPr>
            <p:ph type="ctrTitle"/>
          </p:nvPr>
        </p:nvSpPr>
        <p:spPr>
          <a:xfrm>
            <a:off x="578149" y="206828"/>
            <a:ext cx="5094516" cy="914401"/>
          </a:xfrm>
          <a:prstGeom prst="rect">
            <a:avLst/>
          </a:prstGeom>
        </p:spPr>
        <p:txBody>
          <a:bodyPr/>
          <a:lstStyle>
            <a:lvl1pPr defTabSz="448055">
              <a:defRPr b="1" sz="5292"/>
            </a:lvl1pPr>
          </a:lstStyle>
          <a:p>
            <a:pPr/>
            <a:r>
              <a:t>Login /SignUp</a:t>
            </a:r>
          </a:p>
        </p:txBody>
      </p:sp>
      <p:pic>
        <p:nvPicPr>
          <p:cNvPr id="432" name="Picture 3" descr="Picture 3"/>
          <p:cNvPicPr>
            <a:picLocks noChangeAspect="1"/>
          </p:cNvPicPr>
          <p:nvPr/>
        </p:nvPicPr>
        <p:blipFill>
          <a:blip r:embed="rId2">
            <a:extLst/>
          </a:blip>
          <a:stretch>
            <a:fillRect/>
          </a:stretch>
        </p:blipFill>
        <p:spPr>
          <a:xfrm>
            <a:off x="2820004" y="1491341"/>
            <a:ext cx="4788507" cy="5050972"/>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4" name="Title 3"/>
          <p:cNvSpPr txBox="1"/>
          <p:nvPr>
            <p:ph type="title"/>
          </p:nvPr>
        </p:nvSpPr>
        <p:spPr>
          <a:xfrm>
            <a:off x="1491342" y="591452"/>
            <a:ext cx="7478487" cy="1280892"/>
          </a:xfrm>
          <a:prstGeom prst="rect">
            <a:avLst/>
          </a:prstGeom>
        </p:spPr>
        <p:txBody>
          <a:bodyPr/>
          <a:lstStyle>
            <a:lvl1pPr>
              <a:defRPr b="1"/>
            </a:lvl1pPr>
          </a:lstStyle>
          <a:p>
            <a:pPr/>
            <a:r>
              <a:t>Website Overview(Home Page)</a:t>
            </a:r>
          </a:p>
        </p:txBody>
      </p:sp>
      <p:pic>
        <p:nvPicPr>
          <p:cNvPr id="435" name="Content Placeholder 6" descr="Content Placeholder 6"/>
          <p:cNvPicPr>
            <a:picLocks noChangeAspect="1"/>
          </p:cNvPicPr>
          <p:nvPr/>
        </p:nvPicPr>
        <p:blipFill>
          <a:blip r:embed="rId2">
            <a:extLst/>
          </a:blip>
          <a:srcRect l="0" t="13469" r="1701" b="0"/>
          <a:stretch>
            <a:fillRect/>
          </a:stretch>
        </p:blipFill>
        <p:spPr>
          <a:xfrm>
            <a:off x="1202989" y="1763485"/>
            <a:ext cx="7848364" cy="38862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7" name="Title 1"/>
          <p:cNvSpPr txBox="1"/>
          <p:nvPr>
            <p:ph type="ctrTitle"/>
          </p:nvPr>
        </p:nvSpPr>
        <p:spPr>
          <a:xfrm>
            <a:off x="587828" y="413657"/>
            <a:ext cx="8447314" cy="914402"/>
          </a:xfrm>
          <a:prstGeom prst="rect">
            <a:avLst/>
          </a:prstGeom>
        </p:spPr>
        <p:txBody>
          <a:bodyPr/>
          <a:lstStyle>
            <a:lvl1pPr>
              <a:defRPr b="1" sz="3600"/>
            </a:lvl1pPr>
          </a:lstStyle>
          <a:p>
            <a:pPr/>
            <a:r>
              <a:t>Website Overview(Home Page)</a:t>
            </a:r>
          </a:p>
        </p:txBody>
      </p:sp>
      <p:pic>
        <p:nvPicPr>
          <p:cNvPr id="438" name="Picture 7" descr="Picture 7"/>
          <p:cNvPicPr>
            <a:picLocks noChangeAspect="1"/>
          </p:cNvPicPr>
          <p:nvPr/>
        </p:nvPicPr>
        <p:blipFill>
          <a:blip r:embed="rId2">
            <a:extLst/>
          </a:blip>
          <a:srcRect l="0" t="12963" r="0" b="12962"/>
          <a:stretch>
            <a:fillRect/>
          </a:stretch>
        </p:blipFill>
        <p:spPr>
          <a:xfrm>
            <a:off x="1393370" y="2220685"/>
            <a:ext cx="7641772" cy="356616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0" name="Title 1"/>
          <p:cNvSpPr txBox="1"/>
          <p:nvPr>
            <p:ph type="title"/>
          </p:nvPr>
        </p:nvSpPr>
        <p:spPr>
          <a:xfrm>
            <a:off x="1509771" y="613224"/>
            <a:ext cx="7198801" cy="1280891"/>
          </a:xfrm>
          <a:prstGeom prst="rect">
            <a:avLst/>
          </a:prstGeom>
        </p:spPr>
        <p:txBody>
          <a:bodyPr/>
          <a:lstStyle>
            <a:lvl1pPr>
              <a:defRPr b="1"/>
            </a:lvl1pPr>
          </a:lstStyle>
          <a:p>
            <a:pPr/>
            <a:r>
              <a:t>Website Overview(Car Section)</a:t>
            </a:r>
          </a:p>
        </p:txBody>
      </p:sp>
      <p:pic>
        <p:nvPicPr>
          <p:cNvPr id="441" name="Content Placeholder 7" descr="Content Placeholder 7"/>
          <p:cNvPicPr>
            <a:picLocks noChangeAspect="1"/>
          </p:cNvPicPr>
          <p:nvPr/>
        </p:nvPicPr>
        <p:blipFill>
          <a:blip r:embed="rId2">
            <a:extLst/>
          </a:blip>
          <a:srcRect l="1940" t="14049" r="2009" b="1103"/>
          <a:stretch>
            <a:fillRect/>
          </a:stretch>
        </p:blipFill>
        <p:spPr>
          <a:xfrm>
            <a:off x="1422686" y="2358575"/>
            <a:ext cx="7547142" cy="354387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3" name="Title 1"/>
          <p:cNvSpPr txBox="1"/>
          <p:nvPr>
            <p:ph type="ctrTitle"/>
          </p:nvPr>
        </p:nvSpPr>
        <p:spPr>
          <a:xfrm>
            <a:off x="1942415" y="2514600"/>
            <a:ext cx="6600453" cy="2262783"/>
          </a:xfrm>
          <a:prstGeom prst="rect">
            <a:avLst/>
          </a:prstGeom>
        </p:spPr>
        <p:txBody>
          <a:bodyPr/>
          <a:lstStyle>
            <a:lvl1pPr defTabSz="448055">
              <a:defRPr b="1" sz="4704"/>
            </a:lvl1pPr>
          </a:lstStyle>
          <a:p>
            <a:pPr/>
            <a:r>
              <a:t>Website Overview(Product Page)</a:t>
            </a:r>
          </a:p>
        </p:txBody>
      </p:sp>
      <p:pic>
        <p:nvPicPr>
          <p:cNvPr id="444" name="Picture 7" descr="Picture 7"/>
          <p:cNvPicPr>
            <a:picLocks noChangeAspect="1"/>
          </p:cNvPicPr>
          <p:nvPr/>
        </p:nvPicPr>
        <p:blipFill>
          <a:blip r:embed="rId2">
            <a:extLst/>
          </a:blip>
          <a:srcRect l="0" t="12964" r="3332" b="1110"/>
          <a:stretch>
            <a:fillRect/>
          </a:stretch>
        </p:blipFill>
        <p:spPr>
          <a:xfrm>
            <a:off x="1454411" y="2514601"/>
            <a:ext cx="7576459" cy="378822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6" name="Title 1"/>
          <p:cNvSpPr txBox="1"/>
          <p:nvPr>
            <p:ph type="ctrTitle"/>
          </p:nvPr>
        </p:nvSpPr>
        <p:spPr>
          <a:xfrm>
            <a:off x="603473" y="261257"/>
            <a:ext cx="8301043" cy="2262783"/>
          </a:xfrm>
          <a:prstGeom prst="rect">
            <a:avLst/>
          </a:prstGeom>
        </p:spPr>
        <p:txBody>
          <a:bodyPr/>
          <a:lstStyle>
            <a:lvl1pPr>
              <a:defRPr b="1"/>
            </a:lvl1pPr>
          </a:lstStyle>
          <a:p>
            <a:pPr/>
            <a:r>
              <a:t>Website Overview(Detailing)</a:t>
            </a:r>
          </a:p>
        </p:txBody>
      </p:sp>
      <p:pic>
        <p:nvPicPr>
          <p:cNvPr id="447" name="Picture 6" descr="Picture 6"/>
          <p:cNvPicPr>
            <a:picLocks noChangeAspect="1"/>
          </p:cNvPicPr>
          <p:nvPr/>
        </p:nvPicPr>
        <p:blipFill>
          <a:blip r:embed="rId2">
            <a:extLst/>
          </a:blip>
          <a:srcRect l="0" t="23333" r="1664" b="4074"/>
          <a:stretch>
            <a:fillRect/>
          </a:stretch>
        </p:blipFill>
        <p:spPr>
          <a:xfrm>
            <a:off x="1426027" y="3047277"/>
            <a:ext cx="7478489" cy="3105475"/>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9" name="Title 1"/>
          <p:cNvSpPr txBox="1"/>
          <p:nvPr>
            <p:ph type="title"/>
          </p:nvPr>
        </p:nvSpPr>
        <p:spPr>
          <a:xfrm>
            <a:off x="1945200" y="624110"/>
            <a:ext cx="6589201" cy="1280891"/>
          </a:xfrm>
          <a:prstGeom prst="rect">
            <a:avLst/>
          </a:prstGeom>
        </p:spPr>
        <p:txBody>
          <a:bodyPr/>
          <a:lstStyle/>
          <a:p>
            <a:pPr/>
            <a:r>
              <a:t>Payment Gateway</a:t>
            </a:r>
          </a:p>
        </p:txBody>
      </p:sp>
      <p:pic>
        <p:nvPicPr>
          <p:cNvPr id="450" name="Screenshot 2024-09-02 at 9.28.33 AM.png" descr="Screenshot 2024-09-02 at 9.28.33 AM.png"/>
          <p:cNvPicPr>
            <a:picLocks noChangeAspect="1"/>
          </p:cNvPicPr>
          <p:nvPr/>
        </p:nvPicPr>
        <p:blipFill>
          <a:blip r:embed="rId2">
            <a:extLst/>
          </a:blip>
          <a:stretch>
            <a:fillRect/>
          </a:stretch>
        </p:blipFill>
        <p:spPr>
          <a:xfrm>
            <a:off x="1099457" y="1905000"/>
            <a:ext cx="7946572" cy="449765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2" name="Title 1"/>
          <p:cNvSpPr txBox="1"/>
          <p:nvPr>
            <p:ph type="title"/>
          </p:nvPr>
        </p:nvSpPr>
        <p:spPr>
          <a:xfrm>
            <a:off x="1945200" y="624110"/>
            <a:ext cx="6589201" cy="1280891"/>
          </a:xfrm>
          <a:prstGeom prst="rect">
            <a:avLst/>
          </a:prstGeom>
        </p:spPr>
        <p:txBody>
          <a:bodyPr/>
          <a:lstStyle/>
          <a:p>
            <a:pPr/>
            <a:r>
              <a:t>Detailing And Modification Overview</a:t>
            </a:r>
          </a:p>
        </p:txBody>
      </p:sp>
      <p:pic>
        <p:nvPicPr>
          <p:cNvPr id="453" name="Content Placeholder 4" descr="Content Placeholder 4"/>
          <p:cNvPicPr>
            <a:picLocks noChangeAspect="1"/>
          </p:cNvPicPr>
          <p:nvPr/>
        </p:nvPicPr>
        <p:blipFill>
          <a:blip r:embed="rId2">
            <a:extLst/>
          </a:blip>
          <a:srcRect l="0" t="23571" r="1700" b="2349"/>
          <a:stretch>
            <a:fillRect/>
          </a:stretch>
        </p:blipFill>
        <p:spPr>
          <a:xfrm>
            <a:off x="1019627" y="2367643"/>
            <a:ext cx="7909279" cy="335280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5" name="Title 1"/>
          <p:cNvSpPr txBox="1"/>
          <p:nvPr>
            <p:ph type="title"/>
          </p:nvPr>
        </p:nvSpPr>
        <p:spPr>
          <a:xfrm>
            <a:off x="1945200" y="624110"/>
            <a:ext cx="6589201" cy="1280891"/>
          </a:xfrm>
          <a:prstGeom prst="rect">
            <a:avLst/>
          </a:prstGeom>
        </p:spPr>
        <p:txBody>
          <a:bodyPr/>
          <a:lstStyle/>
          <a:p>
            <a:pPr/>
            <a:r>
              <a:t>Detailing And Modification Overview</a:t>
            </a:r>
          </a:p>
        </p:txBody>
      </p:sp>
      <p:pic>
        <p:nvPicPr>
          <p:cNvPr id="456" name="Content Placeholder 4" descr="Content Placeholder 4"/>
          <p:cNvPicPr>
            <a:picLocks noChangeAspect="1"/>
          </p:cNvPicPr>
          <p:nvPr/>
        </p:nvPicPr>
        <p:blipFill>
          <a:blip r:embed="rId2">
            <a:extLst/>
          </a:blip>
          <a:srcRect l="4614" t="30305" r="6635" b="666"/>
          <a:stretch>
            <a:fillRect/>
          </a:stretch>
        </p:blipFill>
        <p:spPr>
          <a:xfrm>
            <a:off x="413655" y="2500086"/>
            <a:ext cx="8534402" cy="373380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2" name="Introduction to WheelDeal"/>
          <p:cNvSpPr txBox="1"/>
          <p:nvPr>
            <p:ph type="title"/>
          </p:nvPr>
        </p:nvSpPr>
        <p:spPr>
          <a:xfrm>
            <a:off x="1386401" y="700310"/>
            <a:ext cx="6589200" cy="1280891"/>
          </a:xfrm>
          <a:prstGeom prst="rect">
            <a:avLst/>
          </a:prstGeom>
        </p:spPr>
        <p:txBody>
          <a:bodyPr/>
          <a:lstStyle>
            <a:lvl1pPr>
              <a:spcBef>
                <a:spcPts val="1400"/>
              </a:spcBef>
              <a:defRPr b="1" sz="2800">
                <a:solidFill>
                  <a:srgbClr val="000000"/>
                </a:solidFill>
                <a:latin typeface="Times Roman"/>
                <a:ea typeface="Times Roman"/>
                <a:cs typeface="Times Roman"/>
                <a:sym typeface="Times Roman"/>
              </a:defRPr>
            </a:lvl1pPr>
          </a:lstStyle>
          <a:p>
            <a:pPr/>
            <a:r>
              <a:t>Introduction to WheelDeal</a:t>
            </a:r>
          </a:p>
        </p:txBody>
      </p:sp>
      <p:sp>
        <p:nvSpPr>
          <p:cNvPr id="403" name="WheelDeal is your gateway to experiencing the thrill of driving the world’s most luxurious and powerful supercars.…"/>
          <p:cNvSpPr txBox="1"/>
          <p:nvPr>
            <p:ph type="body" sz="half" idx="1"/>
          </p:nvPr>
        </p:nvSpPr>
        <p:spPr>
          <a:prstGeom prst="rect">
            <a:avLst/>
          </a:prstGeom>
        </p:spPr>
        <p:txBody>
          <a:bodyPr/>
          <a:lstStyle/>
          <a:p>
            <a:pPr marL="393192" indent="-273050" defTabSz="393192">
              <a:spcBef>
                <a:spcPts val="0"/>
              </a:spcBef>
              <a:buClrTx/>
              <a:buFont typeface="Times Roman"/>
              <a:buChar char="•"/>
              <a:defRPr sz="2064">
                <a:solidFill>
                  <a:srgbClr val="000000"/>
                </a:solidFill>
                <a:latin typeface="Times Roman"/>
                <a:ea typeface="Times Roman"/>
                <a:cs typeface="Times Roman"/>
                <a:sym typeface="Times Roman"/>
              </a:defRPr>
            </a:pPr>
            <a:r>
              <a:t>WheelDeal is your gateway to experiencing the thrill of driving the world’s most luxurious and powerful supercars.</a:t>
            </a:r>
          </a:p>
          <a:p>
            <a:pPr marL="393192" indent="-273050" defTabSz="393192">
              <a:spcBef>
                <a:spcPts val="0"/>
              </a:spcBef>
              <a:buClrTx/>
              <a:buFont typeface="Times Roman"/>
              <a:buChar char="•"/>
              <a:defRPr sz="2064">
                <a:solidFill>
                  <a:srgbClr val="000000"/>
                </a:solidFill>
                <a:latin typeface="Times Roman"/>
                <a:ea typeface="Times Roman"/>
                <a:cs typeface="Times Roman"/>
                <a:sym typeface="Times Roman"/>
              </a:defRPr>
            </a:pPr>
            <a:r>
              <a:t>Our platform offers a seamless and personalized rental experience, catering to car enthusiasts and luxury seekers.</a:t>
            </a:r>
          </a:p>
          <a:p>
            <a:pPr marL="393192" indent="-273050" defTabSz="393192">
              <a:spcBef>
                <a:spcPts val="0"/>
              </a:spcBef>
              <a:buClrTx/>
              <a:buFont typeface="Times Roman"/>
              <a:buChar char="•"/>
              <a:defRPr sz="2064">
                <a:solidFill>
                  <a:srgbClr val="000000"/>
                </a:solidFill>
                <a:latin typeface="Times Roman"/>
                <a:ea typeface="Times Roman"/>
                <a:cs typeface="Times Roman"/>
                <a:sym typeface="Times Roman"/>
              </a:defRPr>
            </a:pPr>
            <a:r>
              <a:t>With a diverse fleet of high-end vehicles, we ensure that you drive only the best.</a:t>
            </a:r>
          </a:p>
          <a:p>
            <a:pPr marL="393192" indent="-273050" defTabSz="393192">
              <a:spcBef>
                <a:spcPts val="0"/>
              </a:spcBef>
              <a:buClrTx/>
              <a:buFont typeface="Times Roman"/>
              <a:buChar char="•"/>
              <a:defRPr sz="2064">
                <a:solidFill>
                  <a:srgbClr val="000000"/>
                </a:solidFill>
                <a:latin typeface="Times Roman"/>
                <a:ea typeface="Times Roman"/>
                <a:cs typeface="Times Roman"/>
                <a:sym typeface="Times Roman"/>
              </a:defRPr>
            </a:pPr>
            <a:r>
              <a:t>Whether it’s for a special occasion or just to indulge, WheelDeal delivers unmatched elegance and performance.</a:t>
            </a:r>
          </a:p>
          <a:p>
            <a:pPr marL="0" indent="0" defTabSz="393192">
              <a:spcBef>
                <a:spcPts val="1200"/>
              </a:spcBef>
              <a:buClrTx/>
              <a:buSzTx/>
              <a:buNone/>
              <a:defRPr b="1" sz="1204">
                <a:solidFill>
                  <a:srgbClr val="000000"/>
                </a:solidFill>
                <a:latin typeface="Times Roman"/>
                <a:ea typeface="Times Roman"/>
                <a:cs typeface="Times Roman"/>
                <a:sym typeface="Times Roman"/>
              </a:defRPr>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8" name="Title 1"/>
          <p:cNvSpPr txBox="1"/>
          <p:nvPr>
            <p:ph type="title"/>
          </p:nvPr>
        </p:nvSpPr>
        <p:spPr>
          <a:xfrm>
            <a:off x="1945200" y="624110"/>
            <a:ext cx="6589201" cy="1280891"/>
          </a:xfrm>
          <a:prstGeom prst="rect">
            <a:avLst/>
          </a:prstGeom>
        </p:spPr>
        <p:txBody>
          <a:bodyPr/>
          <a:lstStyle/>
          <a:p>
            <a:pPr/>
            <a:r>
              <a:t>Detailing And Modification Overview</a:t>
            </a:r>
          </a:p>
        </p:txBody>
      </p:sp>
      <p:pic>
        <p:nvPicPr>
          <p:cNvPr id="459" name="Content Placeholder 4" descr="Content Placeholder 4"/>
          <p:cNvPicPr>
            <a:picLocks noChangeAspect="1"/>
          </p:cNvPicPr>
          <p:nvPr/>
        </p:nvPicPr>
        <p:blipFill>
          <a:blip r:embed="rId2">
            <a:extLst/>
          </a:blip>
          <a:srcRect l="0" t="25410" r="3594" b="5716"/>
          <a:stretch>
            <a:fillRect/>
          </a:stretch>
        </p:blipFill>
        <p:spPr>
          <a:xfrm>
            <a:off x="1349827" y="2565403"/>
            <a:ext cx="7434944" cy="2987775"/>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1" name="Title 1"/>
          <p:cNvSpPr txBox="1"/>
          <p:nvPr>
            <p:ph type="ctrTitle"/>
          </p:nvPr>
        </p:nvSpPr>
        <p:spPr>
          <a:xfrm>
            <a:off x="522513" y="228601"/>
            <a:ext cx="4572001" cy="914401"/>
          </a:xfrm>
          <a:prstGeom prst="rect">
            <a:avLst/>
          </a:prstGeom>
        </p:spPr>
        <p:txBody>
          <a:bodyPr/>
          <a:lstStyle>
            <a:lvl1pPr defTabSz="448055">
              <a:defRPr b="1" sz="5292"/>
            </a:lvl1pPr>
          </a:lstStyle>
          <a:p>
            <a:pPr/>
            <a:r>
              <a:t>Conclusion</a:t>
            </a:r>
          </a:p>
        </p:txBody>
      </p:sp>
      <p:sp>
        <p:nvSpPr>
          <p:cNvPr id="462" name="Subtitle 2"/>
          <p:cNvSpPr txBox="1"/>
          <p:nvPr>
            <p:ph type="subTitle" idx="1"/>
          </p:nvPr>
        </p:nvSpPr>
        <p:spPr>
          <a:xfrm>
            <a:off x="1295400" y="1480454"/>
            <a:ext cx="7380514" cy="4724403"/>
          </a:xfrm>
          <a:prstGeom prst="rect">
            <a:avLst/>
          </a:prstGeom>
        </p:spPr>
        <p:txBody>
          <a:bodyPr/>
          <a:lstStyle/>
          <a:p>
            <a:pPr marL="291465" indent="-291465" defTabSz="777240">
              <a:spcBef>
                <a:spcPts val="400"/>
              </a:spcBef>
              <a:buClr>
                <a:schemeClr val="accent1"/>
              </a:buClr>
              <a:buSzPct val="100000"/>
              <a:buFont typeface="Arial"/>
              <a:buChar char="•"/>
              <a:defRPr>
                <a:solidFill>
                  <a:srgbClr val="000000"/>
                </a:solidFill>
                <a:latin typeface="Söhne"/>
                <a:ea typeface="Söhne"/>
                <a:cs typeface="Söhne"/>
                <a:sym typeface="Söhne"/>
              </a:defRPr>
            </a:pPr>
            <a:r>
              <a:t>In conclusion, WheelDeal represents more than just a luxury car rental and customization platform.</a:t>
            </a:r>
          </a:p>
          <a:p>
            <a:pPr marL="291465" indent="-291465" defTabSz="777240">
              <a:spcBef>
                <a:spcPts val="400"/>
              </a:spcBef>
              <a:buClr>
                <a:schemeClr val="accent1"/>
              </a:buClr>
              <a:buSzPct val="100000"/>
              <a:buFont typeface="Arial"/>
              <a:buChar char="•"/>
              <a:defRPr>
                <a:solidFill>
                  <a:srgbClr val="000000"/>
                </a:solidFill>
                <a:latin typeface="Söhne"/>
                <a:ea typeface="Söhne"/>
                <a:cs typeface="Söhne"/>
                <a:sym typeface="Söhne"/>
              </a:defRPr>
            </a:pPr>
            <a:r>
              <a:t> It embodies a commitment to excellence, a dedication to customer satisfaction, and a passion for delivering unforgettable experiences on the road.</a:t>
            </a:r>
          </a:p>
          <a:p>
            <a:pPr marL="291465" indent="-291465" defTabSz="777240">
              <a:spcBef>
                <a:spcPts val="400"/>
              </a:spcBef>
              <a:buClr>
                <a:schemeClr val="accent1"/>
              </a:buClr>
              <a:buSzPct val="100000"/>
              <a:buFont typeface="Arial"/>
              <a:buChar char="•"/>
              <a:defRPr>
                <a:solidFill>
                  <a:srgbClr val="000000"/>
                </a:solidFill>
                <a:latin typeface="Söhne"/>
                <a:ea typeface="Söhne"/>
                <a:cs typeface="Söhne"/>
                <a:sym typeface="Söhne"/>
              </a:defRPr>
            </a:pPr>
            <a:r>
              <a:t>As you embark on your journey with WheelDeal, rest assured that you're not just renting a car – you're immersing yourself in a world of luxury, sophistication, and unparalleled service.</a:t>
            </a:r>
          </a:p>
          <a:p>
            <a:pPr marL="291465" indent="-291465" defTabSz="777240">
              <a:spcBef>
                <a:spcPts val="400"/>
              </a:spcBef>
              <a:buClr>
                <a:schemeClr val="accent1"/>
              </a:buClr>
              <a:buSzPct val="100000"/>
              <a:buFont typeface="Arial"/>
              <a:buChar char="•"/>
              <a:defRPr>
                <a:solidFill>
                  <a:srgbClr val="000000"/>
                </a:solidFill>
                <a:latin typeface="Söhne"/>
                <a:ea typeface="Söhne"/>
                <a:cs typeface="Söhne"/>
                <a:sym typeface="Söhne"/>
              </a:defRPr>
            </a:pPr>
            <a:r>
              <a:t>We invite you to explore our website, browse our exquisite collection of vehicles, and experience the thrill of driving like never before.</a:t>
            </a:r>
          </a:p>
          <a:p>
            <a:pPr marL="291465" indent="-291465" defTabSz="777240">
              <a:spcBef>
                <a:spcPts val="400"/>
              </a:spcBef>
              <a:buClr>
                <a:schemeClr val="accent1"/>
              </a:buClr>
              <a:buSzPct val="100000"/>
              <a:buFont typeface="Arial"/>
              <a:buChar char="•"/>
              <a:defRPr>
                <a:solidFill>
                  <a:srgbClr val="000000"/>
                </a:solidFill>
                <a:latin typeface="Söhne"/>
                <a:ea typeface="Söhne"/>
                <a:cs typeface="Söhne"/>
                <a:sym typeface="Söhne"/>
              </a:defRPr>
            </a:pPr>
            <a:r>
              <a:t>Thank you for considering WheelDeal for your luxury car rental and customization needs. We look forward to exceeding your expectations and creating memories that last a lifetime.</a:t>
            </a:r>
          </a:p>
          <a:p>
            <a:pPr marL="291465" indent="-291465" defTabSz="777240">
              <a:spcBef>
                <a:spcPts val="400"/>
              </a:spcBef>
              <a:buClr>
                <a:schemeClr val="accent1"/>
              </a:buClr>
              <a:buSzPct val="100000"/>
              <a:buFont typeface="Arial"/>
              <a:buChar char="•"/>
              <a:defRPr>
                <a:solidFill>
                  <a:srgbClr val="000000"/>
                </a:solidFill>
                <a:latin typeface="Söhne"/>
                <a:ea typeface="Söhne"/>
                <a:cs typeface="Söhne"/>
                <a:sym typeface="Söhne"/>
              </a:defRPr>
            </a:pPr>
            <a:r>
              <a:t>Welcome to the WheelDeal family – where every ride is a celebration of luxury and style.</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4" name="Title 1"/>
          <p:cNvSpPr txBox="1"/>
          <p:nvPr>
            <p:ph type="ctrTitle"/>
          </p:nvPr>
        </p:nvSpPr>
        <p:spPr>
          <a:xfrm>
            <a:off x="533400" y="0"/>
            <a:ext cx="5486400" cy="914400"/>
          </a:xfrm>
          <a:prstGeom prst="rect">
            <a:avLst/>
          </a:prstGeom>
        </p:spPr>
        <p:txBody>
          <a:bodyPr/>
          <a:lstStyle>
            <a:lvl1pPr>
              <a:defRPr b="1" sz="4400"/>
            </a:lvl1pPr>
          </a:lstStyle>
          <a:p>
            <a:pPr/>
            <a:r>
              <a:t> THE END</a:t>
            </a:r>
          </a:p>
        </p:txBody>
      </p:sp>
      <p:sp>
        <p:nvSpPr>
          <p:cNvPr id="465" name="Subtitle 2"/>
          <p:cNvSpPr txBox="1"/>
          <p:nvPr>
            <p:ph type="subTitle" sz="quarter" idx="1"/>
          </p:nvPr>
        </p:nvSpPr>
        <p:spPr>
          <a:xfrm>
            <a:off x="1942415" y="4777380"/>
            <a:ext cx="6600453" cy="1126284"/>
          </a:xfrm>
          <a:prstGeom prst="rect">
            <a:avLst/>
          </a:prstGeom>
        </p:spPr>
        <p:txBody>
          <a:bodyPr/>
          <a:lstStyle/>
          <a:p>
            <a:pPr/>
          </a:p>
        </p:txBody>
      </p:sp>
      <p:pic>
        <p:nvPicPr>
          <p:cNvPr id="466" name="Picture 3" descr="Picture 3"/>
          <p:cNvPicPr>
            <a:picLocks noChangeAspect="1"/>
          </p:cNvPicPr>
          <p:nvPr/>
        </p:nvPicPr>
        <p:blipFill>
          <a:blip r:embed="rId2">
            <a:extLst/>
          </a:blip>
          <a:stretch>
            <a:fillRect/>
          </a:stretch>
        </p:blipFill>
        <p:spPr>
          <a:xfrm>
            <a:off x="304800" y="1066800"/>
            <a:ext cx="8686800" cy="55245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push dir="u"/>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5" name="Product Introduction"/>
          <p:cNvSpPr txBox="1"/>
          <p:nvPr>
            <p:ph type="title"/>
          </p:nvPr>
        </p:nvSpPr>
        <p:spPr>
          <a:xfrm>
            <a:off x="1396891" y="670783"/>
            <a:ext cx="6589200" cy="1280891"/>
          </a:xfrm>
          <a:prstGeom prst="rect">
            <a:avLst/>
          </a:prstGeom>
        </p:spPr>
        <p:txBody>
          <a:bodyPr/>
          <a:lstStyle>
            <a:lvl1pPr>
              <a:defRPr b="1" sz="2800">
                <a:solidFill>
                  <a:srgbClr val="000000"/>
                </a:solidFill>
                <a:latin typeface="Times Roman"/>
                <a:ea typeface="Times Roman"/>
                <a:cs typeface="Times Roman"/>
                <a:sym typeface="Times Roman"/>
              </a:defRPr>
            </a:lvl1pPr>
          </a:lstStyle>
          <a:p>
            <a:pPr>
              <a:defRPr b="0"/>
            </a:pPr>
            <a:r>
              <a:rPr b="1"/>
              <a:t>Product Introduction</a:t>
            </a:r>
          </a:p>
        </p:txBody>
      </p:sp>
      <p:sp>
        <p:nvSpPr>
          <p:cNvPr id="406" name="WheelDeal is an online platform that provides short-term rentals of luxury and supercars. Our service is designed for those who wish to experience the power, prestige, and luxury of top-tier vehicles without the long-term commitment of ownership.…"/>
          <p:cNvSpPr txBox="1"/>
          <p:nvPr>
            <p:ph type="body" sz="half" idx="1"/>
          </p:nvPr>
        </p:nvSpPr>
        <p:spPr>
          <a:prstGeom prst="rect">
            <a:avLst/>
          </a:prstGeom>
        </p:spPr>
        <p:txBody>
          <a:bodyPr/>
          <a:lstStyle/>
          <a:p>
            <a:pPr marL="240631" indent="-240631">
              <a:spcBef>
                <a:spcPts val="0"/>
              </a:spcBef>
              <a:buClrTx/>
              <a:buChar char="•"/>
              <a:defRPr sz="2400">
                <a:solidFill>
                  <a:srgbClr val="000000"/>
                </a:solidFill>
                <a:latin typeface="Times Roman"/>
                <a:ea typeface="Times Roman"/>
                <a:cs typeface="Times Roman"/>
                <a:sym typeface="Times Roman"/>
              </a:defRPr>
            </a:pPr>
            <a:r>
              <a:t>WheelDeal is an online platform that provides short-term rentals of luxury and supercars. Our service is designed for those who wish to experience the power, prestige, and luxury of top-tier vehicles without the long-term commitment of ownership.</a:t>
            </a:r>
          </a:p>
          <a:p>
            <a:pPr marL="240631" indent="-240631">
              <a:spcBef>
                <a:spcPts val="0"/>
              </a:spcBef>
              <a:buClrTx/>
              <a:buChar char="•"/>
              <a:defRPr sz="2400">
                <a:solidFill>
                  <a:srgbClr val="000000"/>
                </a:solidFill>
                <a:latin typeface="Times Roman"/>
                <a:ea typeface="Times Roman"/>
                <a:cs typeface="Times Roman"/>
                <a:sym typeface="Times Roman"/>
              </a:defRPr>
            </a:pPr>
            <a:r>
              <a:t>High-net-worth individuals, car enthusiasts, tourists, and anyone looking to add a touch of luxury to their travel or special events.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8" name="Market Competitors"/>
          <p:cNvSpPr txBox="1"/>
          <p:nvPr>
            <p:ph type="title"/>
          </p:nvPr>
        </p:nvSpPr>
        <p:spPr>
          <a:xfrm>
            <a:off x="1460272" y="665675"/>
            <a:ext cx="6589200" cy="1280891"/>
          </a:xfrm>
          <a:prstGeom prst="rect">
            <a:avLst/>
          </a:prstGeom>
        </p:spPr>
        <p:txBody>
          <a:bodyPr/>
          <a:lstStyle>
            <a:lvl1pPr>
              <a:defRPr b="1" sz="2800">
                <a:solidFill>
                  <a:srgbClr val="000000"/>
                </a:solidFill>
                <a:latin typeface="Times Roman"/>
                <a:ea typeface="Times Roman"/>
                <a:cs typeface="Times Roman"/>
                <a:sym typeface="Times Roman"/>
              </a:defRPr>
            </a:lvl1pPr>
          </a:lstStyle>
          <a:p>
            <a:pPr/>
            <a:r>
              <a:t>Market Competitors</a:t>
            </a:r>
          </a:p>
        </p:txBody>
      </p:sp>
      <p:sp>
        <p:nvSpPr>
          <p:cNvPr id="409" name="Turo: A peer-to-peer car-sharing platform offering a wide range of vehicles, including luxury and supercars.…"/>
          <p:cNvSpPr txBox="1"/>
          <p:nvPr>
            <p:ph type="body" sz="half" idx="1"/>
          </p:nvPr>
        </p:nvSpPr>
        <p:spPr>
          <a:prstGeom prst="rect">
            <a:avLst/>
          </a:prstGeom>
        </p:spPr>
        <p:txBody>
          <a:bodyPr/>
          <a:lstStyle/>
          <a:p>
            <a:pPr marL="411479" indent="-285750" defTabSz="411479">
              <a:spcBef>
                <a:spcPts val="0"/>
              </a:spcBef>
              <a:buClrTx/>
              <a:buFont typeface="Times Roman"/>
              <a:buChar char="•"/>
              <a:defRPr sz="2159">
                <a:solidFill>
                  <a:srgbClr val="000000"/>
                </a:solidFill>
                <a:latin typeface="Times Roman"/>
                <a:ea typeface="Times Roman"/>
                <a:cs typeface="Times Roman"/>
                <a:sym typeface="Times Roman"/>
              </a:defRPr>
            </a:pPr>
            <a:r>
              <a:rPr b="1"/>
              <a:t>Turo:</a:t>
            </a:r>
            <a:r>
              <a:t> A peer-to-peer car-sharing platform offering a wide range of vehicles, including luxury and supercars.</a:t>
            </a:r>
          </a:p>
          <a:p>
            <a:pPr marL="411479" indent="-285750" defTabSz="411479">
              <a:spcBef>
                <a:spcPts val="0"/>
              </a:spcBef>
              <a:buClrTx/>
              <a:buFont typeface="Times Roman"/>
              <a:buChar char="•"/>
              <a:defRPr sz="2159">
                <a:solidFill>
                  <a:srgbClr val="000000"/>
                </a:solidFill>
                <a:latin typeface="Times Roman"/>
                <a:ea typeface="Times Roman"/>
                <a:cs typeface="Times Roman"/>
                <a:sym typeface="Times Roman"/>
              </a:defRPr>
            </a:pPr>
            <a:r>
              <a:rPr b="1"/>
              <a:t>SIXT Luxury Cars:</a:t>
            </a:r>
            <a:r>
              <a:t> A well-established car rental service specializing in high-end vehicles.</a:t>
            </a:r>
          </a:p>
          <a:p>
            <a:pPr marL="411479" indent="-285750" defTabSz="411479">
              <a:spcBef>
                <a:spcPts val="0"/>
              </a:spcBef>
              <a:buClrTx/>
              <a:buFont typeface="Times Roman"/>
              <a:buChar char="•"/>
              <a:defRPr sz="2159">
                <a:solidFill>
                  <a:srgbClr val="000000"/>
                </a:solidFill>
                <a:latin typeface="Times Roman"/>
                <a:ea typeface="Times Roman"/>
                <a:cs typeface="Times Roman"/>
                <a:sym typeface="Times Roman"/>
              </a:defRPr>
            </a:pPr>
            <a:r>
              <a:rPr b="1"/>
              <a:t>Enterprise Exotic Car Collection:</a:t>
            </a:r>
            <a:r>
              <a:t> A premium service offered by Enterprise, focusing on luxury and exotic cars.</a:t>
            </a:r>
          </a:p>
          <a:p>
            <a:pPr marL="411479" indent="-285750" defTabSz="411479">
              <a:spcBef>
                <a:spcPts val="0"/>
              </a:spcBef>
              <a:buClrTx/>
              <a:buFont typeface="Times Roman"/>
              <a:buChar char="•"/>
              <a:defRPr sz="2159">
                <a:solidFill>
                  <a:srgbClr val="000000"/>
                </a:solidFill>
                <a:latin typeface="Times Roman"/>
                <a:ea typeface="Times Roman"/>
                <a:cs typeface="Times Roman"/>
                <a:sym typeface="Times Roman"/>
              </a:defRPr>
            </a:pPr>
            <a:r>
              <a:rPr b="1"/>
              <a:t>Hertz Dream Cars:</a:t>
            </a:r>
            <a:r>
              <a:t> A specialized service by Hertz that provides access to luxury and performance vehicles.</a:t>
            </a:r>
          </a:p>
          <a:p>
            <a:pPr marL="0" indent="0" defTabSz="411479">
              <a:spcBef>
                <a:spcPts val="0"/>
              </a:spcBef>
              <a:buClrTx/>
              <a:buSzTx/>
              <a:buNone/>
              <a:defRPr sz="1079">
                <a:solidFill>
                  <a:srgbClr val="000000"/>
                </a:solidFill>
                <a:latin typeface="Times Roman"/>
                <a:ea typeface="Times Roman"/>
                <a:cs typeface="Times Roman"/>
                <a:sym typeface="Times Roman"/>
              </a:defRPr>
            </a:p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Competitive Edge of WheelDeal"/>
          <p:cNvSpPr txBox="1"/>
          <p:nvPr>
            <p:ph type="title"/>
          </p:nvPr>
        </p:nvSpPr>
        <p:spPr>
          <a:xfrm>
            <a:off x="1474127" y="679530"/>
            <a:ext cx="6589200" cy="1280891"/>
          </a:xfrm>
          <a:prstGeom prst="rect">
            <a:avLst/>
          </a:prstGeom>
        </p:spPr>
        <p:txBody>
          <a:bodyPr/>
          <a:lstStyle>
            <a:lvl1pPr>
              <a:defRPr b="1" sz="2800">
                <a:solidFill>
                  <a:srgbClr val="000000"/>
                </a:solidFill>
                <a:latin typeface="Times Roman"/>
                <a:ea typeface="Times Roman"/>
                <a:cs typeface="Times Roman"/>
                <a:sym typeface="Times Roman"/>
              </a:defRPr>
            </a:lvl1pPr>
          </a:lstStyle>
          <a:p>
            <a:pPr/>
            <a:r>
              <a:t>Competitive Edge of WheelDeal</a:t>
            </a:r>
          </a:p>
        </p:txBody>
      </p:sp>
      <p:sp>
        <p:nvSpPr>
          <p:cNvPr id="412" name="Curated collection of the latest models.…"/>
          <p:cNvSpPr txBox="1"/>
          <p:nvPr>
            <p:ph type="body" sz="half" idx="1"/>
          </p:nvPr>
        </p:nvSpPr>
        <p:spPr>
          <a:prstGeom prst="rect">
            <a:avLst/>
          </a:prstGeom>
        </p:spPr>
        <p:txBody>
          <a:bodyPr/>
          <a:lstStyle/>
          <a:p>
            <a:pPr marL="240631" indent="-240631">
              <a:spcBef>
                <a:spcPts val="0"/>
              </a:spcBef>
              <a:buClrTx/>
              <a:buChar char="•"/>
              <a:defRPr sz="2400">
                <a:solidFill>
                  <a:srgbClr val="000000"/>
                </a:solidFill>
                <a:latin typeface="Times Roman"/>
                <a:ea typeface="Times Roman"/>
                <a:cs typeface="Times Roman"/>
                <a:sym typeface="Times Roman"/>
              </a:defRPr>
            </a:pPr>
            <a:r>
              <a:t>Curated collection of the latest models.</a:t>
            </a:r>
          </a:p>
          <a:p>
            <a:pPr marL="240631" indent="-240631">
              <a:spcBef>
                <a:spcPts val="0"/>
              </a:spcBef>
              <a:buClrTx/>
              <a:buChar char="•"/>
              <a:defRPr sz="2400">
                <a:solidFill>
                  <a:srgbClr val="000000"/>
                </a:solidFill>
                <a:latin typeface="Times Roman"/>
                <a:ea typeface="Times Roman"/>
                <a:cs typeface="Times Roman"/>
                <a:sym typeface="Times Roman"/>
              </a:defRPr>
            </a:pPr>
            <a:r>
              <a:t>Exclusive membership benefits.</a:t>
            </a:r>
          </a:p>
          <a:p>
            <a:pPr marL="240631" indent="-240631">
              <a:spcBef>
                <a:spcPts val="0"/>
              </a:spcBef>
              <a:buClrTx/>
              <a:buChar char="•"/>
              <a:defRPr sz="2400">
                <a:solidFill>
                  <a:srgbClr val="000000"/>
                </a:solidFill>
                <a:latin typeface="Times Roman"/>
                <a:ea typeface="Times Roman"/>
                <a:cs typeface="Times Roman"/>
                <a:sym typeface="Times Roman"/>
              </a:defRPr>
            </a:pPr>
            <a:r>
              <a:t>Superior customer service with a personalized touch.</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4" name="Product Features"/>
          <p:cNvSpPr txBox="1"/>
          <p:nvPr>
            <p:ph type="title"/>
          </p:nvPr>
        </p:nvSpPr>
        <p:spPr>
          <a:xfrm>
            <a:off x="1432562" y="679530"/>
            <a:ext cx="6589200" cy="1280891"/>
          </a:xfrm>
          <a:prstGeom prst="rect">
            <a:avLst/>
          </a:prstGeom>
        </p:spPr>
        <p:txBody>
          <a:bodyPr/>
          <a:lstStyle>
            <a:lvl1pPr>
              <a:defRPr b="1" sz="2800">
                <a:solidFill>
                  <a:srgbClr val="000000"/>
                </a:solidFill>
                <a:latin typeface="Times Roman"/>
                <a:ea typeface="Times Roman"/>
                <a:cs typeface="Times Roman"/>
                <a:sym typeface="Times Roman"/>
              </a:defRPr>
            </a:lvl1pPr>
          </a:lstStyle>
          <a:p>
            <a:pPr/>
            <a:r>
              <a:t>Product Features</a:t>
            </a:r>
          </a:p>
        </p:txBody>
      </p:sp>
      <p:sp>
        <p:nvSpPr>
          <p:cNvPr id="415" name="Wide Selection: Choose from an extensive range of luxury and supercars, including brands like Ferrari, Lamborghini, Bentley, and more.…"/>
          <p:cNvSpPr txBox="1"/>
          <p:nvPr>
            <p:ph type="body" sz="half" idx="1"/>
          </p:nvPr>
        </p:nvSpPr>
        <p:spPr>
          <a:prstGeom prst="rect">
            <a:avLst/>
          </a:prstGeom>
        </p:spPr>
        <p:txBody>
          <a:bodyPr/>
          <a:lstStyle/>
          <a:p>
            <a:pPr marL="111893" indent="-111893" defTabSz="425195">
              <a:spcBef>
                <a:spcPts val="0"/>
              </a:spcBef>
              <a:buClrTx/>
              <a:buChar char="•"/>
              <a:defRPr sz="2232">
                <a:solidFill>
                  <a:srgbClr val="000000"/>
                </a:solidFill>
                <a:latin typeface="Times Roman"/>
                <a:ea typeface="Times Roman"/>
                <a:cs typeface="Times Roman"/>
                <a:sym typeface="Times Roman"/>
              </a:defRPr>
            </a:pPr>
            <a:r>
              <a:rPr b="1"/>
              <a:t>Wide Selection:</a:t>
            </a:r>
            <a:r>
              <a:t> Choose from an extensive range of luxury and supercars, including brands like Ferrari, Lamborghini, Bentley, and more.</a:t>
            </a:r>
          </a:p>
          <a:p>
            <a:pPr marL="111893" indent="-111893" defTabSz="425195">
              <a:spcBef>
                <a:spcPts val="0"/>
              </a:spcBef>
              <a:buClrTx/>
              <a:buChar char="•"/>
              <a:defRPr sz="2232">
                <a:solidFill>
                  <a:srgbClr val="000000"/>
                </a:solidFill>
                <a:latin typeface="Times Roman"/>
                <a:ea typeface="Times Roman"/>
                <a:cs typeface="Times Roman"/>
                <a:sym typeface="Times Roman"/>
              </a:defRPr>
            </a:pPr>
            <a:r>
              <a:rPr b="1"/>
              <a:t>Flexible Rental Periods:</a:t>
            </a:r>
            <a:r>
              <a:t> Rent vehicles for as little as a few hours to several weeks, depending on your needs.</a:t>
            </a:r>
          </a:p>
          <a:p>
            <a:pPr marL="111893" indent="-111893" defTabSz="425195">
              <a:spcBef>
                <a:spcPts val="0"/>
              </a:spcBef>
              <a:buClrTx/>
              <a:buChar char="•"/>
              <a:defRPr sz="2232">
                <a:solidFill>
                  <a:srgbClr val="000000"/>
                </a:solidFill>
                <a:latin typeface="Times Roman"/>
                <a:ea typeface="Times Roman"/>
                <a:cs typeface="Times Roman"/>
                <a:sym typeface="Times Roman"/>
              </a:defRPr>
            </a:pPr>
            <a:r>
              <a:rPr b="1"/>
              <a:t>Premium Experience:</a:t>
            </a:r>
            <a:r>
              <a:t> Enjoy features like door-to-door delivery, 24/7 customer support, and optional chauffeur services.</a:t>
            </a:r>
          </a:p>
          <a:p>
            <a:pPr marL="111893" indent="-111893" defTabSz="425195">
              <a:spcBef>
                <a:spcPts val="0"/>
              </a:spcBef>
              <a:buClrTx/>
              <a:buChar char="•"/>
              <a:defRPr sz="2232">
                <a:solidFill>
                  <a:srgbClr val="000000"/>
                </a:solidFill>
                <a:latin typeface="Times Roman"/>
                <a:ea typeface="Times Roman"/>
                <a:cs typeface="Times Roman"/>
                <a:sym typeface="Times Roman"/>
              </a:defRPr>
            </a:pPr>
            <a:r>
              <a:rPr b="1"/>
              <a:t>Easy Booking:</a:t>
            </a:r>
            <a:r>
              <a:t> User-friendly website and mobile app for seamless browsing, booking, and managing rentals.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gradFill flip="none" rotWithShape="1">
          <a:gsLst>
            <a:gs pos="0">
              <a:srgbClr val="FFFFFF"/>
            </a:gs>
            <a:gs pos="100000">
              <a:srgbClr val="C5DEE5"/>
            </a:gs>
          </a:gsLst>
          <a:lin ang="4748985" scaled="0"/>
        </a:gradFill>
      </p:bgPr>
    </p:bg>
    <p:spTree>
      <p:nvGrpSpPr>
        <p:cNvPr id="1" name=""/>
        <p:cNvGrpSpPr/>
        <p:nvPr/>
      </p:nvGrpSpPr>
      <p:grpSpPr>
        <a:xfrm>
          <a:off x="0" y="0"/>
          <a:ext cx="0" cy="0"/>
          <a:chOff x="0" y="0"/>
          <a:chExt cx="0" cy="0"/>
        </a:xfrm>
      </p:grpSpPr>
      <p:sp>
        <p:nvSpPr>
          <p:cNvPr id="417" name="Upcoming Features"/>
          <p:cNvSpPr txBox="1"/>
          <p:nvPr>
            <p:ph type="title"/>
          </p:nvPr>
        </p:nvSpPr>
        <p:spPr>
          <a:xfrm>
            <a:off x="1436229" y="698592"/>
            <a:ext cx="6589201" cy="1280891"/>
          </a:xfrm>
          <a:prstGeom prst="rect">
            <a:avLst/>
          </a:prstGeom>
        </p:spPr>
        <p:txBody>
          <a:bodyPr/>
          <a:lstStyle>
            <a:lvl1pPr>
              <a:defRPr b="1" sz="2800">
                <a:solidFill>
                  <a:srgbClr val="000000"/>
                </a:solidFill>
                <a:latin typeface="Times Roman"/>
                <a:ea typeface="Times Roman"/>
                <a:cs typeface="Times Roman"/>
                <a:sym typeface="Times Roman"/>
              </a:defRPr>
            </a:lvl1pPr>
          </a:lstStyle>
          <a:p>
            <a:pPr/>
            <a:r>
              <a:t>Upcoming Features</a:t>
            </a:r>
          </a:p>
        </p:txBody>
      </p:sp>
      <p:sp>
        <p:nvSpPr>
          <p:cNvPr id="418" name="Subscription Model: Introducing a membership plan with exclusive discounts, priority booking, and access to limited edition vehicles."/>
          <p:cNvSpPr/>
          <p:nvPr/>
        </p:nvSpPr>
        <p:spPr>
          <a:xfrm>
            <a:off x="2418283" y="1856104"/>
            <a:ext cx="5107692" cy="795100"/>
          </a:xfrm>
          <a:prstGeom prst="roundRect">
            <a:avLst>
              <a:gd name="adj" fmla="val 27135"/>
            </a:avLst>
          </a:prstGeom>
          <a:solidFill>
            <a:srgbClr val="FFFFFF"/>
          </a:solidFill>
          <a:ln w="15875" cap="rnd">
            <a:solidFill>
              <a:schemeClr val="accent1"/>
            </a:solidFill>
          </a:ln>
          <a:effectLst>
            <a:outerShdw sx="100000" sy="100000" kx="0" ky="0" algn="b" rotWithShape="0" blurRad="38100" dist="25400" dir="5400000">
              <a:srgbClr val="000000">
                <a:alpha val="25000"/>
              </a:srgbClr>
            </a:outerShdw>
          </a:effectLst>
          <a:extLst>
            <a:ext uri="{C572A759-6A51-4108-AA02-DFA0A04FC94B}">
              <ma14:wrappingTextBoxFlag xmlns:ma14="http://schemas.microsoft.com/office/mac/drawingml/2011/main" val="1"/>
            </a:ext>
          </a:extLst>
        </p:spPr>
        <p:txBody>
          <a:bodyPr lIns="45719" rIns="45719" anchor="ctr"/>
          <a:lstStyle/>
          <a:p>
            <a:pPr>
              <a:defRPr sz="1300">
                <a:latin typeface="Times Roman"/>
                <a:ea typeface="Times Roman"/>
                <a:cs typeface="Times Roman"/>
                <a:sym typeface="Times Roman"/>
              </a:defRPr>
            </a:pPr>
            <a:r>
              <a:rPr b="1"/>
              <a:t>Subscription Model:</a:t>
            </a:r>
            <a:r>
              <a:t> Introducing a membership plan with exclusive discounts, priority booking, and access to limited edition vehicles.</a:t>
            </a:r>
          </a:p>
        </p:txBody>
      </p:sp>
      <p:sp>
        <p:nvSpPr>
          <p:cNvPr id="419" name="User Leasing Option: Allow users to lease their vehicles through WheelDeal, giving them the opportunity to earn income by renting out their luxury or supercars when not in use."/>
          <p:cNvSpPr/>
          <p:nvPr/>
        </p:nvSpPr>
        <p:spPr>
          <a:xfrm>
            <a:off x="2418283" y="3459870"/>
            <a:ext cx="5107692" cy="795101"/>
          </a:xfrm>
          <a:prstGeom prst="roundRect">
            <a:avLst>
              <a:gd name="adj" fmla="val 27135"/>
            </a:avLst>
          </a:prstGeom>
          <a:solidFill>
            <a:srgbClr val="FFFFFF"/>
          </a:solidFill>
          <a:ln w="15875" cap="rnd">
            <a:solidFill>
              <a:schemeClr val="accent1"/>
            </a:solidFill>
          </a:ln>
          <a:effectLst>
            <a:outerShdw sx="100000" sy="100000" kx="0" ky="0" algn="b" rotWithShape="0" blurRad="38100" dist="25400" dir="5400000">
              <a:srgbClr val="000000">
                <a:alpha val="25000"/>
              </a:srgbClr>
            </a:outerShdw>
          </a:effectLst>
          <a:extLst>
            <a:ext uri="{C572A759-6A51-4108-AA02-DFA0A04FC94B}">
              <ma14:wrappingTextBoxFlag xmlns:ma14="http://schemas.microsoft.com/office/mac/drawingml/2011/main" val="1"/>
            </a:ext>
          </a:extLst>
        </p:spPr>
        <p:txBody>
          <a:bodyPr lIns="45719" rIns="45719" anchor="ctr"/>
          <a:lstStyle/>
          <a:p>
            <a:pPr>
              <a:defRPr sz="1300">
                <a:latin typeface="Times Roman"/>
                <a:ea typeface="Times Roman"/>
                <a:cs typeface="Times Roman"/>
                <a:sym typeface="Times Roman"/>
              </a:defRPr>
            </a:pPr>
            <a:r>
              <a:rPr b="1"/>
              <a:t>User Leasing Option:</a:t>
            </a:r>
            <a:r>
              <a:t> Allow users to lease their vehicles through WheelDeal, giving them the opportunity to earn income by renting out their luxury or supercars when not in use.</a:t>
            </a:r>
          </a:p>
        </p:txBody>
      </p:sp>
      <p:sp>
        <p:nvSpPr>
          <p:cNvPr id="420" name="Admin Dashboard: Provide vehicle owners with a dedicated dashboard where they can manage their listings, track earnings, view booking history, and set availability."/>
          <p:cNvSpPr/>
          <p:nvPr/>
        </p:nvSpPr>
        <p:spPr>
          <a:xfrm>
            <a:off x="2418283" y="5063637"/>
            <a:ext cx="5107692" cy="795100"/>
          </a:xfrm>
          <a:prstGeom prst="roundRect">
            <a:avLst>
              <a:gd name="adj" fmla="val 27135"/>
            </a:avLst>
          </a:prstGeom>
          <a:solidFill>
            <a:srgbClr val="FFFFFF"/>
          </a:solidFill>
          <a:ln w="15875" cap="rnd">
            <a:solidFill>
              <a:schemeClr val="accent1"/>
            </a:solidFill>
          </a:ln>
          <a:effectLst>
            <a:outerShdw sx="100000" sy="100000" kx="0" ky="0" algn="b" rotWithShape="0" blurRad="38100" dist="25400" dir="5400000">
              <a:srgbClr val="000000">
                <a:alpha val="25000"/>
              </a:srgbClr>
            </a:outerShdw>
          </a:effectLst>
          <a:extLst>
            <a:ext uri="{C572A759-6A51-4108-AA02-DFA0A04FC94B}">
              <ma14:wrappingTextBoxFlag xmlns:ma14="http://schemas.microsoft.com/office/mac/drawingml/2011/main" val="1"/>
            </a:ext>
          </a:extLst>
        </p:spPr>
        <p:txBody>
          <a:bodyPr lIns="45719" rIns="45719" anchor="ctr"/>
          <a:lstStyle/>
          <a:p>
            <a:pPr>
              <a:defRPr sz="1300">
                <a:latin typeface="Times Roman"/>
                <a:ea typeface="Times Roman"/>
                <a:cs typeface="Times Roman"/>
                <a:sym typeface="Times Roman"/>
              </a:defRPr>
            </a:pPr>
            <a:r>
              <a:rPr b="1"/>
              <a:t>Admin Dashboard:</a:t>
            </a:r>
            <a:r>
              <a:t> Provide vehicle owners with a dedicated dashboard where they can manage their listings, track earnings, view booking history, and set availability.</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2" name="Detailing and Modification Services"/>
          <p:cNvSpPr txBox="1"/>
          <p:nvPr>
            <p:ph type="title"/>
          </p:nvPr>
        </p:nvSpPr>
        <p:spPr>
          <a:xfrm>
            <a:off x="1453031" y="684551"/>
            <a:ext cx="6589200" cy="1280891"/>
          </a:xfrm>
          <a:prstGeom prst="rect">
            <a:avLst/>
          </a:prstGeom>
        </p:spPr>
        <p:txBody>
          <a:bodyPr/>
          <a:lstStyle>
            <a:lvl1pPr>
              <a:defRPr b="1" sz="2800">
                <a:solidFill>
                  <a:srgbClr val="000000"/>
                </a:solidFill>
                <a:latin typeface="Times Roman"/>
                <a:ea typeface="Times Roman"/>
                <a:cs typeface="Times Roman"/>
                <a:sym typeface="Times Roman"/>
              </a:defRPr>
            </a:lvl1pPr>
          </a:lstStyle>
          <a:p>
            <a:pPr/>
            <a:r>
              <a:t>Detailing and Modification Services</a:t>
            </a:r>
          </a:p>
        </p:txBody>
      </p:sp>
      <p:sp>
        <p:nvSpPr>
          <p:cNvPr id="423" name="Detailing Services: WheelDeal offers comprehensive detailing services to ensure your car always looks its best. From exterior polishing to interior deep cleaning, our professional team uses premium products and techniques to maintain your vehicle's showr"/>
          <p:cNvSpPr txBox="1"/>
          <p:nvPr>
            <p:ph type="body" idx="1"/>
          </p:nvPr>
        </p:nvSpPr>
        <p:spPr>
          <a:xfrm>
            <a:off x="1951049" y="1770948"/>
            <a:ext cx="6591986" cy="4663003"/>
          </a:xfrm>
          <a:prstGeom prst="rect">
            <a:avLst/>
          </a:prstGeom>
        </p:spPr>
        <p:txBody>
          <a:bodyPr/>
          <a:lstStyle/>
          <a:p>
            <a:pPr marL="89033" indent="-89033" defTabSz="338327">
              <a:spcBef>
                <a:spcPts val="0"/>
              </a:spcBef>
              <a:buClrTx/>
              <a:buChar char="•"/>
              <a:defRPr sz="1776">
                <a:solidFill>
                  <a:srgbClr val="000000"/>
                </a:solidFill>
                <a:latin typeface="Times Roman"/>
                <a:ea typeface="Times Roman"/>
                <a:cs typeface="Times Roman"/>
                <a:sym typeface="Times Roman"/>
              </a:defRPr>
            </a:pPr>
            <a:r>
              <a:rPr b="1"/>
              <a:t>Detailing Services:</a:t>
            </a:r>
            <a:r>
              <a:t> WheelDeal offers comprehensive detailing services to ensure your car always looks its best. From exterior polishing to interior deep cleaning, our professional team uses premium products and techniques to maintain your vehicle's showroom shine.</a:t>
            </a:r>
          </a:p>
          <a:p>
            <a:pPr marL="89033" indent="-89033" defTabSz="338327">
              <a:spcBef>
                <a:spcPts val="0"/>
              </a:spcBef>
              <a:buClrTx/>
              <a:buChar char="•"/>
              <a:defRPr sz="1776">
                <a:solidFill>
                  <a:srgbClr val="000000"/>
                </a:solidFill>
                <a:latin typeface="Times Roman"/>
                <a:ea typeface="Times Roman"/>
                <a:cs typeface="Times Roman"/>
                <a:sym typeface="Times Roman"/>
              </a:defRPr>
            </a:pPr>
            <a:r>
              <a:rPr b="1"/>
              <a:t>High-Quality Products:</a:t>
            </a:r>
            <a:r>
              <a:t> We use only top-tier products for detailing and modifications to guarantee the best results and long-lasting effects.</a:t>
            </a:r>
          </a:p>
          <a:p>
            <a:pPr marL="89033" indent="-89033" defTabSz="338327">
              <a:spcBef>
                <a:spcPts val="0"/>
              </a:spcBef>
              <a:buClrTx/>
              <a:buChar char="•"/>
              <a:defRPr sz="1776">
                <a:solidFill>
                  <a:srgbClr val="000000"/>
                </a:solidFill>
                <a:latin typeface="Times Roman"/>
                <a:ea typeface="Times Roman"/>
                <a:cs typeface="Times Roman"/>
                <a:sym typeface="Times Roman"/>
              </a:defRPr>
            </a:pPr>
            <a:r>
              <a:rPr b="1"/>
              <a:t>Expert Technicians:</a:t>
            </a:r>
            <a:r>
              <a:t> Our team consists of experienced professionals who are passionate about cars and dedicated to delivering superior service.</a:t>
            </a:r>
          </a:p>
          <a:p>
            <a:pPr marL="89033" indent="-89033" defTabSz="338327">
              <a:spcBef>
                <a:spcPts val="0"/>
              </a:spcBef>
              <a:buClrTx/>
              <a:buChar char="•"/>
              <a:defRPr sz="1776">
                <a:solidFill>
                  <a:srgbClr val="000000"/>
                </a:solidFill>
                <a:latin typeface="Times Roman"/>
                <a:ea typeface="Times Roman"/>
                <a:cs typeface="Times Roman"/>
                <a:sym typeface="Times Roman"/>
              </a:defRPr>
            </a:pPr>
            <a:r>
              <a:rPr b="1"/>
              <a:t>Personalized Experience:</a:t>
            </a:r>
            <a:r>
              <a:t> We work closely with you to understand your vision and provide tailored services that meet your specific needs and preferences.</a:t>
            </a:r>
          </a:p>
          <a:p>
            <a:pPr marL="89033" indent="-89033" defTabSz="338327">
              <a:spcBef>
                <a:spcPts val="0"/>
              </a:spcBef>
              <a:buClrTx/>
              <a:buChar char="•"/>
              <a:defRPr sz="1776">
                <a:solidFill>
                  <a:srgbClr val="000000"/>
                </a:solidFill>
                <a:latin typeface="Times Roman"/>
                <a:ea typeface="Times Roman"/>
                <a:cs typeface="Times Roman"/>
                <a:sym typeface="Times Roman"/>
              </a:defRPr>
            </a:pPr>
            <a:r>
              <a:rPr b="1"/>
              <a:t>Convenient Service:</a:t>
            </a:r>
            <a:r>
              <a:t> Enjoy the convenience of on-site detailing and modification services at your location or visit our state-of-the-art facility.</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5" name="Future Scope"/>
          <p:cNvSpPr txBox="1"/>
          <p:nvPr>
            <p:ph type="title"/>
          </p:nvPr>
        </p:nvSpPr>
        <p:spPr>
          <a:xfrm>
            <a:off x="1432562" y="679530"/>
            <a:ext cx="6589200" cy="1280891"/>
          </a:xfrm>
          <a:prstGeom prst="rect">
            <a:avLst/>
          </a:prstGeom>
        </p:spPr>
        <p:txBody>
          <a:bodyPr/>
          <a:lstStyle>
            <a:lvl1pPr>
              <a:defRPr b="1" sz="2800">
                <a:solidFill>
                  <a:srgbClr val="000000"/>
                </a:solidFill>
                <a:latin typeface="Times Roman"/>
                <a:ea typeface="Times Roman"/>
                <a:cs typeface="Times Roman"/>
                <a:sym typeface="Times Roman"/>
              </a:defRPr>
            </a:lvl1pPr>
          </a:lstStyle>
          <a:p>
            <a:pPr/>
            <a:r>
              <a:t>Future Scope</a:t>
            </a:r>
          </a:p>
        </p:txBody>
      </p:sp>
      <p:sp>
        <p:nvSpPr>
          <p:cNvPr id="426" name="Expansion to New Markets: Launching WheelDeal in major global cities to cater to a growing demand for luxury car rentals.…"/>
          <p:cNvSpPr txBox="1"/>
          <p:nvPr>
            <p:ph type="body" sz="half" idx="1"/>
          </p:nvPr>
        </p:nvSpPr>
        <p:spPr>
          <a:prstGeom prst="rect">
            <a:avLst/>
          </a:prstGeom>
        </p:spPr>
        <p:txBody>
          <a:bodyPr/>
          <a:lstStyle/>
          <a:p>
            <a:pPr marL="109487" indent="-109487" defTabSz="416052">
              <a:spcBef>
                <a:spcPts val="0"/>
              </a:spcBef>
              <a:buClrTx/>
              <a:buChar char="•"/>
              <a:defRPr sz="2184">
                <a:solidFill>
                  <a:srgbClr val="000000"/>
                </a:solidFill>
                <a:latin typeface="Times Roman"/>
                <a:ea typeface="Times Roman"/>
                <a:cs typeface="Times Roman"/>
                <a:sym typeface="Times Roman"/>
              </a:defRPr>
            </a:pPr>
            <a:r>
              <a:rPr b="1"/>
              <a:t>Expansion to New Markets:</a:t>
            </a:r>
            <a:r>
              <a:t> Launching WheelDeal in major global cities to cater to a growing demand for luxury car rentals.</a:t>
            </a:r>
          </a:p>
          <a:p>
            <a:pPr marL="109487" indent="-109487" defTabSz="416052">
              <a:spcBef>
                <a:spcPts val="0"/>
              </a:spcBef>
              <a:buClrTx/>
              <a:buChar char="•"/>
              <a:defRPr sz="2184">
                <a:solidFill>
                  <a:srgbClr val="000000"/>
                </a:solidFill>
                <a:latin typeface="Times Roman"/>
                <a:ea typeface="Times Roman"/>
                <a:cs typeface="Times Roman"/>
                <a:sym typeface="Times Roman"/>
              </a:defRPr>
            </a:pPr>
            <a:r>
              <a:rPr b="1"/>
              <a:t>Partnerships with High-End Brands:</a:t>
            </a:r>
            <a:r>
              <a:t> Collaborating with luxury hotels, resorts, and airlines to offer exclusive rental packages.</a:t>
            </a:r>
          </a:p>
          <a:p>
            <a:pPr marL="109487" indent="-109487" defTabSz="416052">
              <a:spcBef>
                <a:spcPts val="0"/>
              </a:spcBef>
              <a:buClrTx/>
              <a:buChar char="•"/>
              <a:defRPr sz="2184">
                <a:solidFill>
                  <a:srgbClr val="000000"/>
                </a:solidFill>
                <a:latin typeface="Times Roman"/>
                <a:ea typeface="Times Roman"/>
                <a:cs typeface="Times Roman"/>
                <a:sym typeface="Times Roman"/>
              </a:defRPr>
            </a:pPr>
            <a:r>
              <a:rPr b="1"/>
              <a:t>Sustainability Initiatives:</a:t>
            </a:r>
            <a:r>
              <a:t> Introducing electric luxury vehicles to the fleet, supporting a green future.</a:t>
            </a:r>
          </a:p>
          <a:p>
            <a:pPr marL="109487" indent="-109487" defTabSz="416052">
              <a:spcBef>
                <a:spcPts val="0"/>
              </a:spcBef>
              <a:buClrTx/>
              <a:buChar char="•"/>
              <a:defRPr sz="2184">
                <a:solidFill>
                  <a:srgbClr val="000000"/>
                </a:solidFill>
                <a:latin typeface="Times Roman"/>
                <a:ea typeface="Times Roman"/>
                <a:cs typeface="Times Roman"/>
                <a:sym typeface="Times Roman"/>
              </a:defRPr>
            </a:pPr>
            <a:r>
              <a:rPr b="1"/>
              <a:t>Enhanced Customer Experience:</a:t>
            </a:r>
            <a:r>
              <a:t> Leveraging VR and AR technologies for virtual tours of cars before booking and immersive driving experiences.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isp">
  <a:themeElements>
    <a:clrScheme name="Wisp">
      <a:dk1>
        <a:srgbClr val="000000"/>
      </a:dk1>
      <a:lt1>
        <a:srgbClr val="FFFFFF"/>
      </a:lt1>
      <a:dk2>
        <a:srgbClr val="A7A7A7"/>
      </a:dk2>
      <a:lt2>
        <a:srgbClr val="535353"/>
      </a:lt2>
      <a:accent1>
        <a:srgbClr val="353535"/>
      </a:accent1>
      <a:accent2>
        <a:srgbClr val="1CACE3"/>
      </a:accent2>
      <a:accent3>
        <a:srgbClr val="265991"/>
      </a:accent3>
      <a:accent4>
        <a:srgbClr val="7E40CC"/>
      </a:accent4>
      <a:accent5>
        <a:srgbClr val="B927E9"/>
      </a:accent5>
      <a:accent6>
        <a:srgbClr val="E833BF"/>
      </a:accent6>
      <a:hlink>
        <a:srgbClr val="0000FF"/>
      </a:hlink>
      <a:folHlink>
        <a:srgbClr val="FF00FF"/>
      </a:folHlink>
    </a:clrScheme>
    <a:fontScheme name="Wisp">
      <a:majorFont>
        <a:latin typeface="Helvetica"/>
        <a:ea typeface="Helvetica"/>
        <a:cs typeface="Helvetica"/>
      </a:majorFont>
      <a:minorFont>
        <a:latin typeface="Calibri"/>
        <a:ea typeface="Calibri"/>
        <a:cs typeface="Calibri"/>
      </a:minorFont>
    </a:fontScheme>
    <a:fmtScheme name="Wisp">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25000"/>
              </a:srgbClr>
            </a:outerShdw>
          </a:effectLst>
        </a:effectStyle>
        <a:effectStyle>
          <a:effectLst>
            <a:outerShdw sx="100000" sy="100000" kx="0" ky="0" algn="b" rotWithShape="0" blurRad="38100" dist="25400" dir="5400000">
              <a:srgbClr val="000000">
                <a:alpha val="25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5875" cap="rnd">
          <a:solidFill>
            <a:schemeClr val="accent1"/>
          </a:solidFill>
          <a:prstDash val="solid"/>
          <a:round/>
        </a:ln>
        <a:effectLst>
          <a:outerShdw sx="100000" sy="100000" kx="0" ky="0" algn="b" rotWithShape="0" blurRad="38100" dist="25400" dir="5400000">
            <a:srgbClr val="000000">
              <a:alpha val="2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5875" cap="rnd">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isp">
  <a:themeElements>
    <a:clrScheme name="Wisp">
      <a:dk1>
        <a:srgbClr val="000000"/>
      </a:dk1>
      <a:lt1>
        <a:srgbClr val="FFFFFF"/>
      </a:lt1>
      <a:dk2>
        <a:srgbClr val="A7A7A7"/>
      </a:dk2>
      <a:lt2>
        <a:srgbClr val="535353"/>
      </a:lt2>
      <a:accent1>
        <a:srgbClr val="353535"/>
      </a:accent1>
      <a:accent2>
        <a:srgbClr val="1CACE3"/>
      </a:accent2>
      <a:accent3>
        <a:srgbClr val="265991"/>
      </a:accent3>
      <a:accent4>
        <a:srgbClr val="7E40CC"/>
      </a:accent4>
      <a:accent5>
        <a:srgbClr val="B927E9"/>
      </a:accent5>
      <a:accent6>
        <a:srgbClr val="E833BF"/>
      </a:accent6>
      <a:hlink>
        <a:srgbClr val="0000FF"/>
      </a:hlink>
      <a:folHlink>
        <a:srgbClr val="FF00FF"/>
      </a:folHlink>
    </a:clrScheme>
    <a:fontScheme name="Wisp">
      <a:majorFont>
        <a:latin typeface="Helvetica"/>
        <a:ea typeface="Helvetica"/>
        <a:cs typeface="Helvetica"/>
      </a:majorFont>
      <a:minorFont>
        <a:latin typeface="Calibri"/>
        <a:ea typeface="Calibri"/>
        <a:cs typeface="Calibri"/>
      </a:minorFont>
    </a:fontScheme>
    <a:fmtScheme name="Wisp">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25000"/>
              </a:srgbClr>
            </a:outerShdw>
          </a:effectLst>
        </a:effectStyle>
        <a:effectStyle>
          <a:effectLst>
            <a:outerShdw sx="100000" sy="100000" kx="0" ky="0" algn="b" rotWithShape="0" blurRad="38100" dist="25400" dir="5400000">
              <a:srgbClr val="000000">
                <a:alpha val="25000"/>
              </a:srgbClr>
            </a:outerShdw>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5875" cap="rnd">
          <a:solidFill>
            <a:schemeClr val="accent1"/>
          </a:solidFill>
          <a:prstDash val="solid"/>
          <a:round/>
        </a:ln>
        <a:effectLst>
          <a:outerShdw sx="100000" sy="100000" kx="0" ky="0" algn="b" rotWithShape="0" blurRad="38100" dist="25400" dir="5400000">
            <a:srgbClr val="000000">
              <a:alpha val="2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5875" cap="rnd">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4572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entury Gothic"/>
            <a:ea typeface="Century Gothic"/>
            <a:cs typeface="Century Gothic"/>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